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416" r:id="rId2"/>
    <p:sldId id="417" r:id="rId3"/>
    <p:sldId id="418" r:id="rId4"/>
    <p:sldId id="419" r:id="rId5"/>
    <p:sldId id="420" r:id="rId6"/>
    <p:sldId id="422" r:id="rId7"/>
    <p:sldId id="423" r:id="rId8"/>
    <p:sldId id="421" r:id="rId9"/>
  </p:sldIdLst>
  <p:sldSz cx="9144000" cy="6858000" type="screen4x3"/>
  <p:notesSz cx="6858000" cy="9661525"/>
  <p:custShowLst>
    <p:custShow name="Mustermann1" id="0">
      <p:sldLst/>
    </p:custShow>
  </p:custShowLst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">
          <p15:clr>
            <a:srgbClr val="A4A3A4"/>
          </p15:clr>
        </p15:guide>
        <p15:guide id="2" orient="horz" pos="2863">
          <p15:clr>
            <a:srgbClr val="A4A3A4"/>
          </p15:clr>
        </p15:guide>
        <p15:guide id="3" orient="horz" pos="813">
          <p15:clr>
            <a:srgbClr val="A4A3A4"/>
          </p15:clr>
        </p15:guide>
        <p15:guide id="4" orient="horz" pos="3118">
          <p15:clr>
            <a:srgbClr val="A4A3A4"/>
          </p15:clr>
        </p15:guide>
        <p15:guide id="5" orient="horz" pos="365">
          <p15:clr>
            <a:srgbClr val="A4A3A4"/>
          </p15:clr>
        </p15:guide>
        <p15:guide id="6" orient="horz" pos="595">
          <p15:clr>
            <a:srgbClr val="A4A3A4"/>
          </p15:clr>
        </p15:guide>
        <p15:guide id="7" pos="2881">
          <p15:clr>
            <a:srgbClr val="A4A3A4"/>
          </p15:clr>
        </p15:guide>
        <p15:guide id="8" pos="293">
          <p15:clr>
            <a:srgbClr val="A4A3A4"/>
          </p15:clr>
        </p15:guide>
        <p15:guide id="9" pos="1394">
          <p15:clr>
            <a:srgbClr val="A4A3A4"/>
          </p15:clr>
        </p15:guide>
        <p15:guide id="10" pos="1303">
          <p15:clr>
            <a:srgbClr val="A4A3A4"/>
          </p15:clr>
        </p15:guide>
        <p15:guide id="11" orient="horz" pos="796">
          <p15:clr>
            <a:srgbClr val="A4A3A4"/>
          </p15:clr>
        </p15:guide>
        <p15:guide id="12" orient="horz" pos="116">
          <p15:clr>
            <a:srgbClr val="A4A3A4"/>
          </p15:clr>
        </p15:guide>
        <p15:guide id="13" orient="horz" pos="338">
          <p15:clr>
            <a:srgbClr val="A4A3A4"/>
          </p15:clr>
        </p15:guide>
        <p15:guide id="14" orient="horz" pos="4153">
          <p15:clr>
            <a:srgbClr val="A4A3A4"/>
          </p15:clr>
        </p15:guide>
        <p15:guide id="15" orient="horz" pos="3860">
          <p15:clr>
            <a:srgbClr val="A4A3A4"/>
          </p15:clr>
        </p15:guide>
        <p15:guide id="16" pos="2879">
          <p15:clr>
            <a:srgbClr val="A4A3A4"/>
          </p15:clr>
        </p15:guide>
        <p15:guide id="17" pos="15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43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E006E"/>
    <a:srgbClr val="FF3300"/>
    <a:srgbClr val="800000"/>
    <a:srgbClr val="990000"/>
    <a:srgbClr val="CC0000"/>
    <a:srgbClr val="FFCC00"/>
    <a:srgbClr val="005EAD"/>
    <a:srgbClr val="002F52"/>
    <a:srgbClr val="0037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>
    <p:restoredLeft sz="15711" autoAdjust="0"/>
    <p:restoredTop sz="94575" autoAdjust="0"/>
  </p:normalViewPr>
  <p:slideViewPr>
    <p:cSldViewPr snapToGrid="0" showGuides="1">
      <p:cViewPr varScale="1">
        <p:scale>
          <a:sx n="82" d="100"/>
          <a:sy n="82" d="100"/>
        </p:scale>
        <p:origin x="1644" y="78"/>
      </p:cViewPr>
      <p:guideLst>
        <p:guide orient="horz" pos="112"/>
        <p:guide orient="horz" pos="2863"/>
        <p:guide orient="horz" pos="813"/>
        <p:guide orient="horz" pos="3118"/>
        <p:guide orient="horz" pos="365"/>
        <p:guide orient="horz" pos="595"/>
        <p:guide pos="2881"/>
        <p:guide pos="293"/>
        <p:guide pos="1394"/>
        <p:guide pos="1303"/>
        <p:guide orient="horz" pos="796"/>
        <p:guide orient="horz" pos="116"/>
        <p:guide orient="horz" pos="338"/>
        <p:guide orient="horz" pos="4153"/>
        <p:guide orient="horz" pos="3860"/>
        <p:guide pos="2879"/>
        <p:guide pos="1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-312" y="-112"/>
      </p:cViewPr>
      <p:guideLst>
        <p:guide orient="horz" pos="304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" TargetMode="Externa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api.opendiscourse.de:5300/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" TargetMode="External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api.opendiscourse.de:5300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B26060-5D7B-4D82-97CD-56C046B9A191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FF7CC6B7-3788-4552-8267-C86E21B35BD5}">
      <dgm:prSet phldrT="[Text]"/>
      <dgm:spPr/>
      <dgm:t>
        <a:bodyPr/>
        <a:lstStyle/>
        <a:p>
          <a:r>
            <a:rPr lang="de-DE" dirty="0"/>
            <a:t>Themenwahl</a:t>
          </a:r>
        </a:p>
      </dgm:t>
    </dgm:pt>
    <dgm:pt modelId="{64A2264F-D881-4460-B003-854805373B6F}" type="parTrans" cxnId="{6540F50A-AFF1-4448-BC43-E64273B57011}">
      <dgm:prSet/>
      <dgm:spPr/>
      <dgm:t>
        <a:bodyPr/>
        <a:lstStyle/>
        <a:p>
          <a:endParaRPr lang="de-DE"/>
        </a:p>
      </dgm:t>
    </dgm:pt>
    <dgm:pt modelId="{BD6855B9-2230-4589-9927-439811341837}" type="sibTrans" cxnId="{6540F50A-AFF1-4448-BC43-E64273B57011}">
      <dgm:prSet/>
      <dgm:spPr/>
      <dgm:t>
        <a:bodyPr/>
        <a:lstStyle/>
        <a:p>
          <a:endParaRPr lang="de-DE"/>
        </a:p>
      </dgm:t>
    </dgm:pt>
    <dgm:pt modelId="{FEC700FC-B13B-4666-81BE-FA09CE0F61FC}">
      <dgm:prSet phldrT="[Text]"/>
      <dgm:spPr/>
      <dgm:t>
        <a:bodyPr/>
        <a:lstStyle/>
        <a:p>
          <a:r>
            <a:rPr lang="de-DE" dirty="0"/>
            <a:t>Wöchentliche Sprint-Meetings</a:t>
          </a:r>
        </a:p>
      </dgm:t>
    </dgm:pt>
    <dgm:pt modelId="{9D0D0CD5-7EF3-421A-BE30-544E45E74BD9}" type="parTrans" cxnId="{ABE6A6E8-38CF-4AAD-96C7-CB8FFC7B19A5}">
      <dgm:prSet/>
      <dgm:spPr/>
      <dgm:t>
        <a:bodyPr/>
        <a:lstStyle/>
        <a:p>
          <a:endParaRPr lang="de-DE"/>
        </a:p>
      </dgm:t>
    </dgm:pt>
    <dgm:pt modelId="{75B1BFE1-B997-424A-9196-E696BBEC2CDB}" type="sibTrans" cxnId="{ABE6A6E8-38CF-4AAD-96C7-CB8FFC7B19A5}">
      <dgm:prSet/>
      <dgm:spPr/>
      <dgm:t>
        <a:bodyPr/>
        <a:lstStyle/>
        <a:p>
          <a:endParaRPr lang="de-DE"/>
        </a:p>
      </dgm:t>
    </dgm:pt>
    <dgm:pt modelId="{02DADC46-9039-4155-B3A5-371B790BF865}">
      <dgm:prSet phldrT="[Text]"/>
      <dgm:spPr/>
      <dgm:t>
        <a:bodyPr/>
        <a:lstStyle/>
        <a:p>
          <a:r>
            <a:rPr lang="de-DE" dirty="0"/>
            <a:t>Code-Zusammenfassung</a:t>
          </a:r>
        </a:p>
      </dgm:t>
    </dgm:pt>
    <dgm:pt modelId="{5A2CC57D-8023-4D7A-801E-6855D2A12F21}" type="parTrans" cxnId="{A6C773F0-D27A-4F3A-98AD-1BC35B26D8AC}">
      <dgm:prSet/>
      <dgm:spPr/>
      <dgm:t>
        <a:bodyPr/>
        <a:lstStyle/>
        <a:p>
          <a:endParaRPr lang="de-DE"/>
        </a:p>
      </dgm:t>
    </dgm:pt>
    <dgm:pt modelId="{2A84371A-D77D-4655-AA1D-018C64D9258A}" type="sibTrans" cxnId="{A6C773F0-D27A-4F3A-98AD-1BC35B26D8AC}">
      <dgm:prSet/>
      <dgm:spPr/>
      <dgm:t>
        <a:bodyPr/>
        <a:lstStyle/>
        <a:p>
          <a:endParaRPr lang="de-DE"/>
        </a:p>
      </dgm:t>
    </dgm:pt>
    <dgm:pt modelId="{5D8E02E0-38A2-4013-B7EC-851E138E20D4}">
      <dgm:prSet phldrT="[Text]"/>
      <dgm:spPr/>
      <dgm:t>
        <a:bodyPr/>
        <a:lstStyle/>
        <a:p>
          <a:r>
            <a:rPr lang="de-DE" dirty="0"/>
            <a:t>Kollaborationstool eingerichtet (</a:t>
          </a:r>
          <a:r>
            <a:rPr lang="de-DE" dirty="0">
              <a:hlinkClick xmlns:r="http://schemas.openxmlformats.org/officeDocument/2006/relationships" r:id="rId1"/>
            </a:rPr>
            <a:t>GitHub</a:t>
          </a:r>
          <a:r>
            <a:rPr lang="de-DE" dirty="0"/>
            <a:t>)</a:t>
          </a:r>
        </a:p>
      </dgm:t>
    </dgm:pt>
    <dgm:pt modelId="{4DAB2046-1FE1-421D-9599-4A3B6617E751}" type="parTrans" cxnId="{184EB58F-515B-4A27-84EB-F53DE096F1C9}">
      <dgm:prSet/>
      <dgm:spPr/>
      <dgm:t>
        <a:bodyPr/>
        <a:lstStyle/>
        <a:p>
          <a:endParaRPr lang="de-DE"/>
        </a:p>
      </dgm:t>
    </dgm:pt>
    <dgm:pt modelId="{EAA699DE-6A0F-45AF-BA40-663EE9417623}" type="sibTrans" cxnId="{184EB58F-515B-4A27-84EB-F53DE096F1C9}">
      <dgm:prSet/>
      <dgm:spPr/>
      <dgm:t>
        <a:bodyPr/>
        <a:lstStyle/>
        <a:p>
          <a:endParaRPr lang="de-DE"/>
        </a:p>
      </dgm:t>
    </dgm:pt>
    <dgm:pt modelId="{8FD9F032-2728-4DC3-AD80-A4FBE3625635}">
      <dgm:prSet phldrT="[Text]"/>
      <dgm:spPr/>
      <dgm:t>
        <a:bodyPr/>
        <a:lstStyle/>
        <a:p>
          <a:r>
            <a:rPr lang="de-DE" dirty="0"/>
            <a:t>Präsentation</a:t>
          </a:r>
        </a:p>
      </dgm:t>
    </dgm:pt>
    <dgm:pt modelId="{2FD66C5F-4D68-4AB3-A4A6-B5F89046A763}" type="parTrans" cxnId="{0A42B99C-AD4D-4FB1-8F7C-22CF89B7E8D4}">
      <dgm:prSet/>
      <dgm:spPr/>
      <dgm:t>
        <a:bodyPr/>
        <a:lstStyle/>
        <a:p>
          <a:endParaRPr lang="de-DE"/>
        </a:p>
      </dgm:t>
    </dgm:pt>
    <dgm:pt modelId="{BB2052A7-DDEF-477A-981A-BAD377C5C6FA}" type="sibTrans" cxnId="{0A42B99C-AD4D-4FB1-8F7C-22CF89B7E8D4}">
      <dgm:prSet/>
      <dgm:spPr/>
      <dgm:t>
        <a:bodyPr/>
        <a:lstStyle/>
        <a:p>
          <a:endParaRPr lang="de-DE"/>
        </a:p>
      </dgm:t>
    </dgm:pt>
    <dgm:pt modelId="{1C7D10FF-28BB-438F-B06F-B8B6B9E037E4}">
      <dgm:prSet phldrT="[Text]"/>
      <dgm:spPr/>
      <dgm:t>
        <a:bodyPr/>
        <a:lstStyle/>
        <a:p>
          <a:r>
            <a:rPr lang="de-DE" dirty="0"/>
            <a:t>Code-Abgabe</a:t>
          </a:r>
        </a:p>
      </dgm:t>
    </dgm:pt>
    <dgm:pt modelId="{C4D4D4C8-A88D-4B15-909C-F9FEEAC9A8DD}" type="parTrans" cxnId="{B6562220-30AB-45BF-9694-FEC809ACD3F7}">
      <dgm:prSet/>
      <dgm:spPr/>
      <dgm:t>
        <a:bodyPr/>
        <a:lstStyle/>
        <a:p>
          <a:endParaRPr lang="de-DE"/>
        </a:p>
      </dgm:t>
    </dgm:pt>
    <dgm:pt modelId="{B0D8C88E-7B58-4063-B851-D4F29F7E175D}" type="sibTrans" cxnId="{B6562220-30AB-45BF-9694-FEC809ACD3F7}">
      <dgm:prSet/>
      <dgm:spPr/>
      <dgm:t>
        <a:bodyPr/>
        <a:lstStyle/>
        <a:p>
          <a:endParaRPr lang="de-DE"/>
        </a:p>
      </dgm:t>
    </dgm:pt>
    <dgm:pt modelId="{EF242BB3-523F-49BB-98F4-E755F9DFF372}" type="pres">
      <dgm:prSet presAssocID="{CBB26060-5D7B-4D82-97CD-56C046B9A191}" presName="Name0" presStyleCnt="0">
        <dgm:presLayoutVars>
          <dgm:dir/>
          <dgm:resizeHandles val="exact"/>
        </dgm:presLayoutVars>
      </dgm:prSet>
      <dgm:spPr/>
    </dgm:pt>
    <dgm:pt modelId="{D27346CA-925E-416C-8AD9-F74DBC3644DD}" type="pres">
      <dgm:prSet presAssocID="{CBB26060-5D7B-4D82-97CD-56C046B9A191}" presName="arrow" presStyleLbl="bgShp" presStyleIdx="0" presStyleCnt="1"/>
      <dgm:spPr>
        <a:xfrm>
          <a:off x="0" y="985005"/>
          <a:ext cx="8639175" cy="1313340"/>
        </a:xfrm>
        <a:prstGeom prst="notchedRightArrow">
          <a:avLst/>
        </a:prstGeom>
        <a:solidFill>
          <a:srgbClr val="4472C4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</dgm:pt>
    <dgm:pt modelId="{35E6EBE9-C97C-4935-B24B-F876DEC59922}" type="pres">
      <dgm:prSet presAssocID="{CBB26060-5D7B-4D82-97CD-56C046B9A191}" presName="points" presStyleCnt="0"/>
      <dgm:spPr/>
    </dgm:pt>
    <dgm:pt modelId="{A0D44613-878F-482D-8332-E4545214ECF2}" type="pres">
      <dgm:prSet presAssocID="{FF7CC6B7-3788-4552-8267-C86E21B35BD5}" presName="compositeA" presStyleCnt="0"/>
      <dgm:spPr/>
    </dgm:pt>
    <dgm:pt modelId="{0DE11325-CF6B-4EC4-A3ED-C4FCD3536C77}" type="pres">
      <dgm:prSet presAssocID="{FF7CC6B7-3788-4552-8267-C86E21B35BD5}" presName="textA" presStyleLbl="revTx" presStyleIdx="0" presStyleCnt="6">
        <dgm:presLayoutVars>
          <dgm:bulletEnabled val="1"/>
        </dgm:presLayoutVars>
      </dgm:prSet>
      <dgm:spPr/>
    </dgm:pt>
    <dgm:pt modelId="{621EDF90-BBB0-4037-AE02-5133A6F68B46}" type="pres">
      <dgm:prSet presAssocID="{FF7CC6B7-3788-4552-8267-C86E21B35BD5}" presName="circleA" presStyleLbl="node1" presStyleIdx="0" presStyleCnt="6"/>
      <dgm:spPr>
        <a:xfrm>
          <a:off x="459646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31949D0-3F18-408A-81C1-95474AE762CD}" type="pres">
      <dgm:prSet presAssocID="{FF7CC6B7-3788-4552-8267-C86E21B35BD5}" presName="spaceA" presStyleCnt="0"/>
      <dgm:spPr/>
    </dgm:pt>
    <dgm:pt modelId="{AB1D4A08-FC8A-48D5-BE9E-F9327609E48B}" type="pres">
      <dgm:prSet presAssocID="{BD6855B9-2230-4589-9927-439811341837}" presName="space" presStyleCnt="0"/>
      <dgm:spPr/>
    </dgm:pt>
    <dgm:pt modelId="{628D11E5-2103-4629-A9D9-94E757F618F2}" type="pres">
      <dgm:prSet presAssocID="{5D8E02E0-38A2-4013-B7EC-851E138E20D4}" presName="compositeB" presStyleCnt="0"/>
      <dgm:spPr/>
    </dgm:pt>
    <dgm:pt modelId="{6C6DB0F2-376A-486D-9D26-EF6202C0EB99}" type="pres">
      <dgm:prSet presAssocID="{5D8E02E0-38A2-4013-B7EC-851E138E20D4}" presName="textB" presStyleLbl="revTx" presStyleIdx="1" presStyleCnt="6">
        <dgm:presLayoutVars>
          <dgm:bulletEnabled val="1"/>
        </dgm:presLayoutVars>
      </dgm:prSet>
      <dgm:spPr/>
    </dgm:pt>
    <dgm:pt modelId="{36ACEFFF-1C54-4B27-9049-0B8EE992384E}" type="pres">
      <dgm:prSet presAssocID="{5D8E02E0-38A2-4013-B7EC-851E138E20D4}" presName="circleB" presStyleLbl="node1" presStyleIdx="1" presStyleCnt="6"/>
      <dgm:spPr>
        <a:xfrm>
          <a:off x="1765172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1BB7814-A72F-4275-8FCE-545C7A9B6810}" type="pres">
      <dgm:prSet presAssocID="{5D8E02E0-38A2-4013-B7EC-851E138E20D4}" presName="spaceB" presStyleCnt="0"/>
      <dgm:spPr/>
    </dgm:pt>
    <dgm:pt modelId="{5ACD7888-D65B-4978-BD20-EA3E686531CC}" type="pres">
      <dgm:prSet presAssocID="{EAA699DE-6A0F-45AF-BA40-663EE9417623}" presName="space" presStyleCnt="0"/>
      <dgm:spPr/>
    </dgm:pt>
    <dgm:pt modelId="{471E08F8-366A-457E-8BFF-F5F0000D3376}" type="pres">
      <dgm:prSet presAssocID="{FEC700FC-B13B-4666-81BE-FA09CE0F61FC}" presName="compositeA" presStyleCnt="0"/>
      <dgm:spPr/>
    </dgm:pt>
    <dgm:pt modelId="{3C2041C6-AAD0-4C7B-B073-F6E62A72CC8F}" type="pres">
      <dgm:prSet presAssocID="{FEC700FC-B13B-4666-81BE-FA09CE0F61FC}" presName="textA" presStyleLbl="revTx" presStyleIdx="2" presStyleCnt="6">
        <dgm:presLayoutVars>
          <dgm:bulletEnabled val="1"/>
        </dgm:presLayoutVars>
      </dgm:prSet>
      <dgm:spPr/>
    </dgm:pt>
    <dgm:pt modelId="{73C7B3A0-11F5-48E5-BF23-5A889BF8E096}" type="pres">
      <dgm:prSet presAssocID="{FEC700FC-B13B-4666-81BE-FA09CE0F61FC}" presName="circleA" presStyleLbl="node1" presStyleIdx="2" presStyleCnt="6"/>
      <dgm:spPr>
        <a:xfrm>
          <a:off x="3070698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F5D81690-B065-4AE9-ACDC-AA515758B577}" type="pres">
      <dgm:prSet presAssocID="{FEC700FC-B13B-4666-81BE-FA09CE0F61FC}" presName="spaceA" presStyleCnt="0"/>
      <dgm:spPr/>
    </dgm:pt>
    <dgm:pt modelId="{5ED65CA0-03E9-4B1C-98C6-1EBB3AD82B6C}" type="pres">
      <dgm:prSet presAssocID="{75B1BFE1-B997-424A-9196-E696BBEC2CDB}" presName="space" presStyleCnt="0"/>
      <dgm:spPr/>
    </dgm:pt>
    <dgm:pt modelId="{7416657C-A731-450D-8FE0-EAF8FB067B73}" type="pres">
      <dgm:prSet presAssocID="{02DADC46-9039-4155-B3A5-371B790BF865}" presName="compositeB" presStyleCnt="0"/>
      <dgm:spPr/>
    </dgm:pt>
    <dgm:pt modelId="{3025E3C2-CDAC-4C74-ACD7-990C698B5F2A}" type="pres">
      <dgm:prSet presAssocID="{02DADC46-9039-4155-B3A5-371B790BF865}" presName="textB" presStyleLbl="revTx" presStyleIdx="3" presStyleCnt="6">
        <dgm:presLayoutVars>
          <dgm:bulletEnabled val="1"/>
        </dgm:presLayoutVars>
      </dgm:prSet>
      <dgm:spPr/>
    </dgm:pt>
    <dgm:pt modelId="{1F205C2B-79CD-4D86-B2DA-87EA738CEFB8}" type="pres">
      <dgm:prSet presAssocID="{02DADC46-9039-4155-B3A5-371B790BF865}" presName="circleB" presStyleLbl="node1" presStyleIdx="3" presStyleCnt="6"/>
      <dgm:spPr>
        <a:xfrm>
          <a:off x="4376224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6E9D1F9A-BF3B-4A47-AC2A-D88B163DDB81}" type="pres">
      <dgm:prSet presAssocID="{02DADC46-9039-4155-B3A5-371B790BF865}" presName="spaceB" presStyleCnt="0"/>
      <dgm:spPr/>
    </dgm:pt>
    <dgm:pt modelId="{CA2B568B-87FB-42DD-B86D-74642A7CDBD5}" type="pres">
      <dgm:prSet presAssocID="{2A84371A-D77D-4655-AA1D-018C64D9258A}" presName="space" presStyleCnt="0"/>
      <dgm:spPr/>
    </dgm:pt>
    <dgm:pt modelId="{AB145128-9A90-40CD-8595-EAF57C15E69F}" type="pres">
      <dgm:prSet presAssocID="{8FD9F032-2728-4DC3-AD80-A4FBE3625635}" presName="compositeA" presStyleCnt="0"/>
      <dgm:spPr/>
    </dgm:pt>
    <dgm:pt modelId="{BFE69291-C51A-45D1-A398-10304E2C96BD}" type="pres">
      <dgm:prSet presAssocID="{8FD9F032-2728-4DC3-AD80-A4FBE3625635}" presName="textA" presStyleLbl="revTx" presStyleIdx="4" presStyleCnt="6">
        <dgm:presLayoutVars>
          <dgm:bulletEnabled val="1"/>
        </dgm:presLayoutVars>
      </dgm:prSet>
      <dgm:spPr/>
    </dgm:pt>
    <dgm:pt modelId="{11C5153C-A10E-4C97-8A01-898604280465}" type="pres">
      <dgm:prSet presAssocID="{8FD9F032-2728-4DC3-AD80-A4FBE3625635}" presName="circleA" presStyleLbl="node1" presStyleIdx="4" presStyleCnt="6"/>
      <dgm:spPr>
        <a:xfrm>
          <a:off x="5681749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588A80A1-74EB-4579-8172-11FDCE0710AB}" type="pres">
      <dgm:prSet presAssocID="{8FD9F032-2728-4DC3-AD80-A4FBE3625635}" presName="spaceA" presStyleCnt="0"/>
      <dgm:spPr/>
    </dgm:pt>
    <dgm:pt modelId="{53A4BFA5-7DE8-4E4E-8CDC-B376ADCE7C5C}" type="pres">
      <dgm:prSet presAssocID="{BB2052A7-DDEF-477A-981A-BAD377C5C6FA}" presName="space" presStyleCnt="0"/>
      <dgm:spPr/>
    </dgm:pt>
    <dgm:pt modelId="{FD0BACEF-DC64-4C40-89B2-2A1050CCEDF0}" type="pres">
      <dgm:prSet presAssocID="{1C7D10FF-28BB-438F-B06F-B8B6B9E037E4}" presName="compositeB" presStyleCnt="0"/>
      <dgm:spPr/>
    </dgm:pt>
    <dgm:pt modelId="{C08E0C0F-974B-4E34-B2EA-226BD450CA2F}" type="pres">
      <dgm:prSet presAssocID="{1C7D10FF-28BB-438F-B06F-B8B6B9E037E4}" presName="textB" presStyleLbl="revTx" presStyleIdx="5" presStyleCnt="6">
        <dgm:presLayoutVars>
          <dgm:bulletEnabled val="1"/>
        </dgm:presLayoutVars>
      </dgm:prSet>
      <dgm:spPr/>
    </dgm:pt>
    <dgm:pt modelId="{FF00B176-AB0D-4F4E-9C60-91557AFC25B3}" type="pres">
      <dgm:prSet presAssocID="{1C7D10FF-28BB-438F-B06F-B8B6B9E037E4}" presName="circleB" presStyleLbl="node1" presStyleIdx="5" presStyleCnt="6"/>
      <dgm:spPr>
        <a:xfrm>
          <a:off x="6987275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BE53FD4-473A-4781-9B95-4673EF76CB9F}" type="pres">
      <dgm:prSet presAssocID="{1C7D10FF-28BB-438F-B06F-B8B6B9E037E4}" presName="spaceB" presStyleCnt="0"/>
      <dgm:spPr/>
    </dgm:pt>
  </dgm:ptLst>
  <dgm:cxnLst>
    <dgm:cxn modelId="{6540F50A-AFF1-4448-BC43-E64273B57011}" srcId="{CBB26060-5D7B-4D82-97CD-56C046B9A191}" destId="{FF7CC6B7-3788-4552-8267-C86E21B35BD5}" srcOrd="0" destOrd="0" parTransId="{64A2264F-D881-4460-B003-854805373B6F}" sibTransId="{BD6855B9-2230-4589-9927-439811341837}"/>
    <dgm:cxn modelId="{B6562220-30AB-45BF-9694-FEC809ACD3F7}" srcId="{CBB26060-5D7B-4D82-97CD-56C046B9A191}" destId="{1C7D10FF-28BB-438F-B06F-B8B6B9E037E4}" srcOrd="5" destOrd="0" parTransId="{C4D4D4C8-A88D-4B15-909C-F9FEEAC9A8DD}" sibTransId="{B0D8C88E-7B58-4063-B851-D4F29F7E175D}"/>
    <dgm:cxn modelId="{9CFB1E54-508F-439B-8188-D1C051D53B57}" type="presOf" srcId="{1C7D10FF-28BB-438F-B06F-B8B6B9E037E4}" destId="{C08E0C0F-974B-4E34-B2EA-226BD450CA2F}" srcOrd="0" destOrd="0" presId="urn:microsoft.com/office/officeart/2005/8/layout/hProcess11"/>
    <dgm:cxn modelId="{B4ECD18B-5A97-4CAA-97C4-FBE04612C4F6}" type="presOf" srcId="{FF7CC6B7-3788-4552-8267-C86E21B35BD5}" destId="{0DE11325-CF6B-4EC4-A3ED-C4FCD3536C77}" srcOrd="0" destOrd="0" presId="urn:microsoft.com/office/officeart/2005/8/layout/hProcess11"/>
    <dgm:cxn modelId="{184EB58F-515B-4A27-84EB-F53DE096F1C9}" srcId="{CBB26060-5D7B-4D82-97CD-56C046B9A191}" destId="{5D8E02E0-38A2-4013-B7EC-851E138E20D4}" srcOrd="1" destOrd="0" parTransId="{4DAB2046-1FE1-421D-9599-4A3B6617E751}" sibTransId="{EAA699DE-6A0F-45AF-BA40-663EE9417623}"/>
    <dgm:cxn modelId="{0A42B99C-AD4D-4FB1-8F7C-22CF89B7E8D4}" srcId="{CBB26060-5D7B-4D82-97CD-56C046B9A191}" destId="{8FD9F032-2728-4DC3-AD80-A4FBE3625635}" srcOrd="4" destOrd="0" parTransId="{2FD66C5F-4D68-4AB3-A4A6-B5F89046A763}" sibTransId="{BB2052A7-DDEF-477A-981A-BAD377C5C6FA}"/>
    <dgm:cxn modelId="{B0336CA9-8B1B-4EB6-92CC-D8303D75950E}" type="presOf" srcId="{CBB26060-5D7B-4D82-97CD-56C046B9A191}" destId="{EF242BB3-523F-49BB-98F4-E755F9DFF372}" srcOrd="0" destOrd="0" presId="urn:microsoft.com/office/officeart/2005/8/layout/hProcess11"/>
    <dgm:cxn modelId="{A3B70CB0-1461-41FF-A783-665A110F8A95}" type="presOf" srcId="{FEC700FC-B13B-4666-81BE-FA09CE0F61FC}" destId="{3C2041C6-AAD0-4C7B-B073-F6E62A72CC8F}" srcOrd="0" destOrd="0" presId="urn:microsoft.com/office/officeart/2005/8/layout/hProcess11"/>
    <dgm:cxn modelId="{B729FFB6-FED5-47B3-B7A4-DB0890392077}" type="presOf" srcId="{02DADC46-9039-4155-B3A5-371B790BF865}" destId="{3025E3C2-CDAC-4C74-ACD7-990C698B5F2A}" srcOrd="0" destOrd="0" presId="urn:microsoft.com/office/officeart/2005/8/layout/hProcess11"/>
    <dgm:cxn modelId="{55DB02D8-0DF1-4A35-B896-7D1377C84B8C}" type="presOf" srcId="{5D8E02E0-38A2-4013-B7EC-851E138E20D4}" destId="{6C6DB0F2-376A-486D-9D26-EF6202C0EB99}" srcOrd="0" destOrd="0" presId="urn:microsoft.com/office/officeart/2005/8/layout/hProcess11"/>
    <dgm:cxn modelId="{F546DBE7-36EB-476C-8EFE-435157B9F9C6}" type="presOf" srcId="{8FD9F032-2728-4DC3-AD80-A4FBE3625635}" destId="{BFE69291-C51A-45D1-A398-10304E2C96BD}" srcOrd="0" destOrd="0" presId="urn:microsoft.com/office/officeart/2005/8/layout/hProcess11"/>
    <dgm:cxn modelId="{ABE6A6E8-38CF-4AAD-96C7-CB8FFC7B19A5}" srcId="{CBB26060-5D7B-4D82-97CD-56C046B9A191}" destId="{FEC700FC-B13B-4666-81BE-FA09CE0F61FC}" srcOrd="2" destOrd="0" parTransId="{9D0D0CD5-7EF3-421A-BE30-544E45E74BD9}" sibTransId="{75B1BFE1-B997-424A-9196-E696BBEC2CDB}"/>
    <dgm:cxn modelId="{A6C773F0-D27A-4F3A-98AD-1BC35B26D8AC}" srcId="{CBB26060-5D7B-4D82-97CD-56C046B9A191}" destId="{02DADC46-9039-4155-B3A5-371B790BF865}" srcOrd="3" destOrd="0" parTransId="{5A2CC57D-8023-4D7A-801E-6855D2A12F21}" sibTransId="{2A84371A-D77D-4655-AA1D-018C64D9258A}"/>
    <dgm:cxn modelId="{6CEBE549-9511-4E5D-BD44-9A6EEA6AEB57}" type="presParOf" srcId="{EF242BB3-523F-49BB-98F4-E755F9DFF372}" destId="{D27346CA-925E-416C-8AD9-F74DBC3644DD}" srcOrd="0" destOrd="0" presId="urn:microsoft.com/office/officeart/2005/8/layout/hProcess11"/>
    <dgm:cxn modelId="{D0095947-5EC8-4F51-BC30-76A6E9B199B4}" type="presParOf" srcId="{EF242BB3-523F-49BB-98F4-E755F9DFF372}" destId="{35E6EBE9-C97C-4935-B24B-F876DEC59922}" srcOrd="1" destOrd="0" presId="urn:microsoft.com/office/officeart/2005/8/layout/hProcess11"/>
    <dgm:cxn modelId="{63689260-D770-4DBB-A1A2-6A2F577DF35E}" type="presParOf" srcId="{35E6EBE9-C97C-4935-B24B-F876DEC59922}" destId="{A0D44613-878F-482D-8332-E4545214ECF2}" srcOrd="0" destOrd="0" presId="urn:microsoft.com/office/officeart/2005/8/layout/hProcess11"/>
    <dgm:cxn modelId="{9F53EFA6-8681-421A-B0BA-BF6AA7BC8D30}" type="presParOf" srcId="{A0D44613-878F-482D-8332-E4545214ECF2}" destId="{0DE11325-CF6B-4EC4-A3ED-C4FCD3536C77}" srcOrd="0" destOrd="0" presId="urn:microsoft.com/office/officeart/2005/8/layout/hProcess11"/>
    <dgm:cxn modelId="{72B794C7-C63D-468C-B65F-F979CBAFC401}" type="presParOf" srcId="{A0D44613-878F-482D-8332-E4545214ECF2}" destId="{621EDF90-BBB0-4037-AE02-5133A6F68B46}" srcOrd="1" destOrd="0" presId="urn:microsoft.com/office/officeart/2005/8/layout/hProcess11"/>
    <dgm:cxn modelId="{1C6F50AE-8E42-434C-A1CD-31F13841DF2E}" type="presParOf" srcId="{A0D44613-878F-482D-8332-E4545214ECF2}" destId="{A31949D0-3F18-408A-81C1-95474AE762CD}" srcOrd="2" destOrd="0" presId="urn:microsoft.com/office/officeart/2005/8/layout/hProcess11"/>
    <dgm:cxn modelId="{15F33C35-E7A3-4096-9AC9-F8E756061FDD}" type="presParOf" srcId="{35E6EBE9-C97C-4935-B24B-F876DEC59922}" destId="{AB1D4A08-FC8A-48D5-BE9E-F9327609E48B}" srcOrd="1" destOrd="0" presId="urn:microsoft.com/office/officeart/2005/8/layout/hProcess11"/>
    <dgm:cxn modelId="{6DC7366A-4C16-4825-BAF0-E11CEC31B2DD}" type="presParOf" srcId="{35E6EBE9-C97C-4935-B24B-F876DEC59922}" destId="{628D11E5-2103-4629-A9D9-94E757F618F2}" srcOrd="2" destOrd="0" presId="urn:microsoft.com/office/officeart/2005/8/layout/hProcess11"/>
    <dgm:cxn modelId="{0627EF53-E1C1-42C7-AA14-01999F7722A4}" type="presParOf" srcId="{628D11E5-2103-4629-A9D9-94E757F618F2}" destId="{6C6DB0F2-376A-486D-9D26-EF6202C0EB99}" srcOrd="0" destOrd="0" presId="urn:microsoft.com/office/officeart/2005/8/layout/hProcess11"/>
    <dgm:cxn modelId="{28898129-7847-4A04-9123-5E4201788B9B}" type="presParOf" srcId="{628D11E5-2103-4629-A9D9-94E757F618F2}" destId="{36ACEFFF-1C54-4B27-9049-0B8EE992384E}" srcOrd="1" destOrd="0" presId="urn:microsoft.com/office/officeart/2005/8/layout/hProcess11"/>
    <dgm:cxn modelId="{2DC0BA39-6714-4E1D-BAA5-45096BAE8F9F}" type="presParOf" srcId="{628D11E5-2103-4629-A9D9-94E757F618F2}" destId="{A1BB7814-A72F-4275-8FCE-545C7A9B6810}" srcOrd="2" destOrd="0" presId="urn:microsoft.com/office/officeart/2005/8/layout/hProcess11"/>
    <dgm:cxn modelId="{23522F40-323F-44AD-A15F-A9227757702E}" type="presParOf" srcId="{35E6EBE9-C97C-4935-B24B-F876DEC59922}" destId="{5ACD7888-D65B-4978-BD20-EA3E686531CC}" srcOrd="3" destOrd="0" presId="urn:microsoft.com/office/officeart/2005/8/layout/hProcess11"/>
    <dgm:cxn modelId="{56D0D8DA-8CEF-4602-A3EA-03E822DF47A8}" type="presParOf" srcId="{35E6EBE9-C97C-4935-B24B-F876DEC59922}" destId="{471E08F8-366A-457E-8BFF-F5F0000D3376}" srcOrd="4" destOrd="0" presId="urn:microsoft.com/office/officeart/2005/8/layout/hProcess11"/>
    <dgm:cxn modelId="{45FD1843-391D-41BC-8885-842DB397B6EF}" type="presParOf" srcId="{471E08F8-366A-457E-8BFF-F5F0000D3376}" destId="{3C2041C6-AAD0-4C7B-B073-F6E62A72CC8F}" srcOrd="0" destOrd="0" presId="urn:microsoft.com/office/officeart/2005/8/layout/hProcess11"/>
    <dgm:cxn modelId="{1BA752A6-2AA3-46B6-A75F-2D78317B56BE}" type="presParOf" srcId="{471E08F8-366A-457E-8BFF-F5F0000D3376}" destId="{73C7B3A0-11F5-48E5-BF23-5A889BF8E096}" srcOrd="1" destOrd="0" presId="urn:microsoft.com/office/officeart/2005/8/layout/hProcess11"/>
    <dgm:cxn modelId="{68AD0C55-4382-4287-8CA4-6016E49FB783}" type="presParOf" srcId="{471E08F8-366A-457E-8BFF-F5F0000D3376}" destId="{F5D81690-B065-4AE9-ACDC-AA515758B577}" srcOrd="2" destOrd="0" presId="urn:microsoft.com/office/officeart/2005/8/layout/hProcess11"/>
    <dgm:cxn modelId="{47D0259B-2370-462E-A31A-40CFBA3F19C6}" type="presParOf" srcId="{35E6EBE9-C97C-4935-B24B-F876DEC59922}" destId="{5ED65CA0-03E9-4B1C-98C6-1EBB3AD82B6C}" srcOrd="5" destOrd="0" presId="urn:microsoft.com/office/officeart/2005/8/layout/hProcess11"/>
    <dgm:cxn modelId="{44084110-D5C4-4DC8-BEBC-E8AD712B28D9}" type="presParOf" srcId="{35E6EBE9-C97C-4935-B24B-F876DEC59922}" destId="{7416657C-A731-450D-8FE0-EAF8FB067B73}" srcOrd="6" destOrd="0" presId="urn:microsoft.com/office/officeart/2005/8/layout/hProcess11"/>
    <dgm:cxn modelId="{5D93E394-A050-4E3D-8372-A0944B15AF91}" type="presParOf" srcId="{7416657C-A731-450D-8FE0-EAF8FB067B73}" destId="{3025E3C2-CDAC-4C74-ACD7-990C698B5F2A}" srcOrd="0" destOrd="0" presId="urn:microsoft.com/office/officeart/2005/8/layout/hProcess11"/>
    <dgm:cxn modelId="{A98B2CEE-4A6A-414A-A455-953A80DC7DD1}" type="presParOf" srcId="{7416657C-A731-450D-8FE0-EAF8FB067B73}" destId="{1F205C2B-79CD-4D86-B2DA-87EA738CEFB8}" srcOrd="1" destOrd="0" presId="urn:microsoft.com/office/officeart/2005/8/layout/hProcess11"/>
    <dgm:cxn modelId="{724E8778-E36E-421A-B511-D171B4670036}" type="presParOf" srcId="{7416657C-A731-450D-8FE0-EAF8FB067B73}" destId="{6E9D1F9A-BF3B-4A47-AC2A-D88B163DDB81}" srcOrd="2" destOrd="0" presId="urn:microsoft.com/office/officeart/2005/8/layout/hProcess11"/>
    <dgm:cxn modelId="{2908BAA6-DBAA-4608-9174-622DE6CCEA7C}" type="presParOf" srcId="{35E6EBE9-C97C-4935-B24B-F876DEC59922}" destId="{CA2B568B-87FB-42DD-B86D-74642A7CDBD5}" srcOrd="7" destOrd="0" presId="urn:microsoft.com/office/officeart/2005/8/layout/hProcess11"/>
    <dgm:cxn modelId="{B6F81F8D-8A93-43EE-A1E6-5B05D9E5F0F3}" type="presParOf" srcId="{35E6EBE9-C97C-4935-B24B-F876DEC59922}" destId="{AB145128-9A90-40CD-8595-EAF57C15E69F}" srcOrd="8" destOrd="0" presId="urn:microsoft.com/office/officeart/2005/8/layout/hProcess11"/>
    <dgm:cxn modelId="{C64D382C-23ED-4447-9E8B-E4E00CB070F4}" type="presParOf" srcId="{AB145128-9A90-40CD-8595-EAF57C15E69F}" destId="{BFE69291-C51A-45D1-A398-10304E2C96BD}" srcOrd="0" destOrd="0" presId="urn:microsoft.com/office/officeart/2005/8/layout/hProcess11"/>
    <dgm:cxn modelId="{692CEF67-A82F-48EB-95B0-AD90E851F877}" type="presParOf" srcId="{AB145128-9A90-40CD-8595-EAF57C15E69F}" destId="{11C5153C-A10E-4C97-8A01-898604280465}" srcOrd="1" destOrd="0" presId="urn:microsoft.com/office/officeart/2005/8/layout/hProcess11"/>
    <dgm:cxn modelId="{13CFEE9E-2905-42E7-A5CC-CAED576275FD}" type="presParOf" srcId="{AB145128-9A90-40CD-8595-EAF57C15E69F}" destId="{588A80A1-74EB-4579-8172-11FDCE0710AB}" srcOrd="2" destOrd="0" presId="urn:microsoft.com/office/officeart/2005/8/layout/hProcess11"/>
    <dgm:cxn modelId="{2C645597-0F94-44F5-A2EA-E79151C4A04E}" type="presParOf" srcId="{35E6EBE9-C97C-4935-B24B-F876DEC59922}" destId="{53A4BFA5-7DE8-4E4E-8CDC-B376ADCE7C5C}" srcOrd="9" destOrd="0" presId="urn:microsoft.com/office/officeart/2005/8/layout/hProcess11"/>
    <dgm:cxn modelId="{0000D1FE-D7AB-4592-8244-E6982A797BA7}" type="presParOf" srcId="{35E6EBE9-C97C-4935-B24B-F876DEC59922}" destId="{FD0BACEF-DC64-4C40-89B2-2A1050CCEDF0}" srcOrd="10" destOrd="0" presId="urn:microsoft.com/office/officeart/2005/8/layout/hProcess11"/>
    <dgm:cxn modelId="{89CDF440-FDF9-4C61-8A6F-623446038DC4}" type="presParOf" srcId="{FD0BACEF-DC64-4C40-89B2-2A1050CCEDF0}" destId="{C08E0C0F-974B-4E34-B2EA-226BD450CA2F}" srcOrd="0" destOrd="0" presId="urn:microsoft.com/office/officeart/2005/8/layout/hProcess11"/>
    <dgm:cxn modelId="{6E8E41C5-867C-4E96-A183-262DFB07E945}" type="presParOf" srcId="{FD0BACEF-DC64-4C40-89B2-2A1050CCEDF0}" destId="{FF00B176-AB0D-4F4E-9C60-91557AFC25B3}" srcOrd="1" destOrd="0" presId="urn:microsoft.com/office/officeart/2005/8/layout/hProcess11"/>
    <dgm:cxn modelId="{696526BB-E8B6-4E19-A035-D030CF335CCA}" type="presParOf" srcId="{FD0BACEF-DC64-4C40-89B2-2A1050CCEDF0}" destId="{ABE53FD4-473A-4781-9B95-4673EF76CB9F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0D2C33-BE4F-458A-A7CD-1636F16ADFBB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F5DF81A-667C-4B9E-8F5D-BF01115CA7CD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60000"/>
            <a:lumOff val="4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Datenabruf via API-Schnittstelle</a:t>
          </a:r>
        </a:p>
      </dgm:t>
    </dgm:pt>
    <dgm:pt modelId="{8A49921C-916B-4C94-8395-C6C5EBAC54FA}" type="parTrans" cxnId="{BF7EDB6D-610E-4BF7-A75F-CCAB33A650BF}">
      <dgm:prSet/>
      <dgm:spPr/>
      <dgm:t>
        <a:bodyPr/>
        <a:lstStyle/>
        <a:p>
          <a:endParaRPr lang="de-DE"/>
        </a:p>
      </dgm:t>
    </dgm:pt>
    <dgm:pt modelId="{4099E542-27EA-49C1-B20C-94A8953CBFF4}" type="sibTrans" cxnId="{BF7EDB6D-610E-4BF7-A75F-CCAB33A650BF}">
      <dgm:prSet/>
      <dgm:spPr/>
      <dgm:t>
        <a:bodyPr/>
        <a:lstStyle/>
        <a:p>
          <a:endParaRPr lang="de-DE"/>
        </a:p>
      </dgm:t>
    </dgm:pt>
    <dgm:pt modelId="{34B75E34-68D1-4DEF-8CBD-F199DE7A3772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Abruf über die </a:t>
          </a:r>
          <a:r>
            <a:rPr lang="de-DE" dirty="0">
              <a:hlinkClick xmlns:r="http://schemas.openxmlformats.org/officeDocument/2006/relationships" r:id="rId1"/>
            </a:rPr>
            <a:t>URL der </a:t>
          </a:r>
          <a:r>
            <a:rPr lang="de-DE" dirty="0" err="1">
              <a:hlinkClick xmlns:r="http://schemas.openxmlformats.org/officeDocument/2006/relationships" r:id="rId1"/>
            </a:rPr>
            <a:t>Opendiscourse</a:t>
          </a:r>
          <a:r>
            <a:rPr lang="de-DE" dirty="0">
              <a:hlinkClick xmlns:r="http://schemas.openxmlformats.org/officeDocument/2006/relationships" r:id="rId1"/>
            </a:rPr>
            <a:t> Website</a:t>
          </a:r>
          <a:endParaRPr lang="de-DE" dirty="0"/>
        </a:p>
      </dgm:t>
    </dgm:pt>
    <dgm:pt modelId="{A4622A32-8DA5-491E-87C6-BA058E2A9137}" type="parTrans" cxnId="{002E0731-EA51-4752-866F-7A628B2A998A}">
      <dgm:prSet/>
      <dgm:spPr/>
      <dgm:t>
        <a:bodyPr/>
        <a:lstStyle/>
        <a:p>
          <a:endParaRPr lang="de-DE"/>
        </a:p>
      </dgm:t>
    </dgm:pt>
    <dgm:pt modelId="{701265A0-FE03-4959-A6CF-8D0033342B19}" type="sibTrans" cxnId="{002E0731-EA51-4752-866F-7A628B2A998A}">
      <dgm:prSet/>
      <dgm:spPr/>
      <dgm:t>
        <a:bodyPr/>
        <a:lstStyle/>
        <a:p>
          <a:endParaRPr lang="de-DE"/>
        </a:p>
      </dgm:t>
    </dgm:pt>
    <dgm:pt modelId="{46074DB3-E78E-47CD-A683-E4CA42C94A6A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Umwandlung in Variablen</a:t>
          </a:r>
        </a:p>
      </dgm:t>
    </dgm:pt>
    <dgm:pt modelId="{9157861B-3C95-4D0D-98C9-EA7625045537}" type="parTrans" cxnId="{D9C1288E-DC35-4AF2-AC16-2300E0437783}">
      <dgm:prSet/>
      <dgm:spPr/>
      <dgm:t>
        <a:bodyPr/>
        <a:lstStyle/>
        <a:p>
          <a:endParaRPr lang="de-DE"/>
        </a:p>
      </dgm:t>
    </dgm:pt>
    <dgm:pt modelId="{9B6DC397-AE69-43EB-8779-5DC1FA5E8B1E}" type="sibTrans" cxnId="{D9C1288E-DC35-4AF2-AC16-2300E0437783}">
      <dgm:prSet/>
      <dgm:spPr/>
      <dgm:t>
        <a:bodyPr/>
        <a:lstStyle/>
        <a:p>
          <a:endParaRPr lang="de-DE"/>
        </a:p>
      </dgm:t>
    </dgm:pt>
    <dgm:pt modelId="{2CAB59E1-21AB-4D89-9CF5-2E18CA443208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40000"/>
            <a:lumOff val="6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Backup: Lokale Datenbank</a:t>
          </a:r>
        </a:p>
      </dgm:t>
    </dgm:pt>
    <dgm:pt modelId="{CBE08996-8BBA-4A81-8303-FBFFF1F9CC5B}" type="parTrans" cxnId="{2C8C572D-D3E0-4F86-9927-7EA8DB8549D3}">
      <dgm:prSet/>
      <dgm:spPr/>
      <dgm:t>
        <a:bodyPr/>
        <a:lstStyle/>
        <a:p>
          <a:endParaRPr lang="de-DE"/>
        </a:p>
      </dgm:t>
    </dgm:pt>
    <dgm:pt modelId="{6929D407-F79A-4E29-9A79-86BA01B10ADE}" type="sibTrans" cxnId="{2C8C572D-D3E0-4F86-9927-7EA8DB8549D3}">
      <dgm:prSet/>
      <dgm:spPr/>
      <dgm:t>
        <a:bodyPr/>
        <a:lstStyle/>
        <a:p>
          <a:endParaRPr lang="de-DE"/>
        </a:p>
      </dgm:t>
    </dgm:pt>
    <dgm:pt modelId="{57EF5BB6-C0DE-4BEB-A08B-AC442A64A9F3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Docker Container mit der Datenbank</a:t>
          </a:r>
        </a:p>
      </dgm:t>
    </dgm:pt>
    <dgm:pt modelId="{6EE6F3EB-AD78-4D3F-ADBC-A44FA24E66D2}" type="parTrans" cxnId="{1BAEC45A-E0E1-43A3-B219-EB32E531B7C6}">
      <dgm:prSet/>
      <dgm:spPr/>
      <dgm:t>
        <a:bodyPr/>
        <a:lstStyle/>
        <a:p>
          <a:endParaRPr lang="de-DE"/>
        </a:p>
      </dgm:t>
    </dgm:pt>
    <dgm:pt modelId="{2AE742BD-9726-4D5B-9B43-0C0EE42135BC}" type="sibTrans" cxnId="{1BAEC45A-E0E1-43A3-B219-EB32E531B7C6}">
      <dgm:prSet/>
      <dgm:spPr/>
      <dgm:t>
        <a:bodyPr/>
        <a:lstStyle/>
        <a:p>
          <a:endParaRPr lang="de-DE"/>
        </a:p>
      </dgm:t>
    </dgm:pt>
    <dgm:pt modelId="{8BD44FD3-8785-4D8E-ACFF-540DE4201B19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Umwandlung in Variablen</a:t>
          </a:r>
        </a:p>
      </dgm:t>
    </dgm:pt>
    <dgm:pt modelId="{662657BC-79A2-4841-8B97-0228331CA88A}" type="parTrans" cxnId="{9681675F-7AEE-410D-89C5-B47BE7753A59}">
      <dgm:prSet/>
      <dgm:spPr/>
      <dgm:t>
        <a:bodyPr/>
        <a:lstStyle/>
        <a:p>
          <a:endParaRPr lang="de-DE"/>
        </a:p>
      </dgm:t>
    </dgm:pt>
    <dgm:pt modelId="{F8A0C79F-1763-4C85-8357-CC035DB6D077}" type="sibTrans" cxnId="{9681675F-7AEE-410D-89C5-B47BE7753A59}">
      <dgm:prSet/>
      <dgm:spPr/>
      <dgm:t>
        <a:bodyPr/>
        <a:lstStyle/>
        <a:p>
          <a:endParaRPr lang="de-DE"/>
        </a:p>
      </dgm:t>
    </dgm:pt>
    <dgm:pt modelId="{5499743A-CDF3-464A-AF37-3907A2ED4EC0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60000"/>
            <a:lumOff val="4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Datenbereinigung</a:t>
          </a:r>
        </a:p>
      </dgm:t>
    </dgm:pt>
    <dgm:pt modelId="{1933AE51-8455-4EA1-9E73-E432C8CB57AA}" type="parTrans" cxnId="{EEC88968-92E3-46CA-8119-DE6D46DFBD57}">
      <dgm:prSet/>
      <dgm:spPr/>
      <dgm:t>
        <a:bodyPr/>
        <a:lstStyle/>
        <a:p>
          <a:endParaRPr lang="de-DE"/>
        </a:p>
      </dgm:t>
    </dgm:pt>
    <dgm:pt modelId="{CA89DB3F-0CCF-4AC9-BF3D-829FBEE0B944}" type="sibTrans" cxnId="{EEC88968-92E3-46CA-8119-DE6D46DFBD57}">
      <dgm:prSet/>
      <dgm:spPr/>
      <dgm:t>
        <a:bodyPr/>
        <a:lstStyle/>
        <a:p>
          <a:endParaRPr lang="de-DE"/>
        </a:p>
      </dgm:t>
    </dgm:pt>
    <dgm:pt modelId="{39DE777F-D305-4CFB-BDDD-CD877175F23A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Nicht notwendige Wörter heraus filtern</a:t>
          </a:r>
        </a:p>
      </dgm:t>
    </dgm:pt>
    <dgm:pt modelId="{7D4DDCE9-FAAF-4EFB-A80D-7780D02FE897}" type="parTrans" cxnId="{FE8CEE50-1497-48F7-826B-00B4B844E1B8}">
      <dgm:prSet/>
      <dgm:spPr/>
      <dgm:t>
        <a:bodyPr/>
        <a:lstStyle/>
        <a:p>
          <a:endParaRPr lang="de-DE"/>
        </a:p>
      </dgm:t>
    </dgm:pt>
    <dgm:pt modelId="{20903266-432C-41A2-9DCB-E91E618CC74F}" type="sibTrans" cxnId="{FE8CEE50-1497-48F7-826B-00B4B844E1B8}">
      <dgm:prSet/>
      <dgm:spPr/>
      <dgm:t>
        <a:bodyPr/>
        <a:lstStyle/>
        <a:p>
          <a:endParaRPr lang="de-DE"/>
        </a:p>
      </dgm:t>
    </dgm:pt>
    <dgm:pt modelId="{E6CA7446-FCC2-4D98-897F-0B16BACFFD8A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 err="1"/>
            <a:t>Stop</a:t>
          </a:r>
          <a:r>
            <a:rPr lang="de-DE" dirty="0"/>
            <a:t>-Words heraus filtern</a:t>
          </a:r>
        </a:p>
      </dgm:t>
    </dgm:pt>
    <dgm:pt modelId="{52384C65-D116-4E8A-8A10-22D289263303}" type="parTrans" cxnId="{C6B9A7C0-3229-4848-9C93-6E80D7028881}">
      <dgm:prSet/>
      <dgm:spPr/>
      <dgm:t>
        <a:bodyPr/>
        <a:lstStyle/>
        <a:p>
          <a:endParaRPr lang="de-DE"/>
        </a:p>
      </dgm:t>
    </dgm:pt>
    <dgm:pt modelId="{506AA9F5-DE68-4ABF-AF05-97A43AD35784}" type="sibTrans" cxnId="{C6B9A7C0-3229-4848-9C93-6E80D7028881}">
      <dgm:prSet/>
      <dgm:spPr/>
      <dgm:t>
        <a:bodyPr/>
        <a:lstStyle/>
        <a:p>
          <a:endParaRPr lang="de-DE"/>
        </a:p>
      </dgm:t>
    </dgm:pt>
    <dgm:pt modelId="{9D9C622D-D868-4BAC-9C69-5A64E87CF7AD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60000"/>
            <a:lumOff val="4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Datenauswertung/-analyse</a:t>
          </a:r>
        </a:p>
      </dgm:t>
    </dgm:pt>
    <dgm:pt modelId="{9F0A2C9B-049E-4817-8E15-1E6901280FF3}" type="parTrans" cxnId="{37C67B11-7DC7-4FE8-B2F6-B054A97C2FFE}">
      <dgm:prSet/>
      <dgm:spPr/>
      <dgm:t>
        <a:bodyPr/>
        <a:lstStyle/>
        <a:p>
          <a:endParaRPr lang="de-DE"/>
        </a:p>
      </dgm:t>
    </dgm:pt>
    <dgm:pt modelId="{4363D6E3-73C1-4FD7-A788-573E9D337DAB}" type="sibTrans" cxnId="{37C67B11-7DC7-4FE8-B2F6-B054A97C2FFE}">
      <dgm:prSet/>
      <dgm:spPr/>
      <dgm:t>
        <a:bodyPr/>
        <a:lstStyle/>
        <a:p>
          <a:endParaRPr lang="de-DE"/>
        </a:p>
      </dgm:t>
    </dgm:pt>
    <dgm:pt modelId="{0E59F8F6-4EBE-44FD-8555-5BA8AEDF161F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60000"/>
            <a:lumOff val="4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Visualisierung</a:t>
          </a:r>
        </a:p>
      </dgm:t>
    </dgm:pt>
    <dgm:pt modelId="{F35B0B1D-5858-4C6C-9582-87A621DCE25B}" type="parTrans" cxnId="{6B86A6EF-63AB-497C-820B-9D5C2D842B8B}">
      <dgm:prSet/>
      <dgm:spPr/>
      <dgm:t>
        <a:bodyPr/>
        <a:lstStyle/>
        <a:p>
          <a:endParaRPr lang="de-DE"/>
        </a:p>
      </dgm:t>
    </dgm:pt>
    <dgm:pt modelId="{F3184F5C-A91F-466F-9058-9E0BCE29D4AA}" type="sibTrans" cxnId="{6B86A6EF-63AB-497C-820B-9D5C2D842B8B}">
      <dgm:prSet/>
      <dgm:spPr/>
      <dgm:t>
        <a:bodyPr/>
        <a:lstStyle/>
        <a:p>
          <a:endParaRPr lang="de-DE"/>
        </a:p>
      </dgm:t>
    </dgm:pt>
    <dgm:pt modelId="{2A91F20F-F315-4A91-9F49-B2FDF31C09FE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Wortzählung</a:t>
          </a:r>
        </a:p>
      </dgm:t>
    </dgm:pt>
    <dgm:pt modelId="{6D51B5CD-D3E7-4BC2-994F-94BEDC2F7D26}" type="parTrans" cxnId="{5B966598-B596-435E-8078-05F36F67A735}">
      <dgm:prSet/>
      <dgm:spPr/>
      <dgm:t>
        <a:bodyPr/>
        <a:lstStyle/>
        <a:p>
          <a:endParaRPr lang="de-DE"/>
        </a:p>
      </dgm:t>
    </dgm:pt>
    <dgm:pt modelId="{469A240A-8AC6-44DE-9F21-0C4E8F86A4DD}" type="sibTrans" cxnId="{5B966598-B596-435E-8078-05F36F67A735}">
      <dgm:prSet/>
      <dgm:spPr/>
      <dgm:t>
        <a:bodyPr/>
        <a:lstStyle/>
        <a:p>
          <a:endParaRPr lang="de-DE"/>
        </a:p>
      </dgm:t>
    </dgm:pt>
    <dgm:pt modelId="{65C38B04-5D1D-47AB-99A2-87C8E1E89888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Vergleich</a:t>
          </a:r>
        </a:p>
      </dgm:t>
    </dgm:pt>
    <dgm:pt modelId="{BB5FF6DD-03A6-4AA5-BCD8-25542F3778EC}" type="parTrans" cxnId="{C3961EDB-D260-489E-90BC-B05C33FE1B71}">
      <dgm:prSet/>
      <dgm:spPr/>
      <dgm:t>
        <a:bodyPr/>
        <a:lstStyle/>
        <a:p>
          <a:endParaRPr lang="de-DE"/>
        </a:p>
      </dgm:t>
    </dgm:pt>
    <dgm:pt modelId="{636B29ED-6F5B-4343-AEC4-A04F1E726AE1}" type="sibTrans" cxnId="{C3961EDB-D260-489E-90BC-B05C33FE1B71}">
      <dgm:prSet/>
      <dgm:spPr/>
      <dgm:t>
        <a:bodyPr/>
        <a:lstStyle/>
        <a:p>
          <a:endParaRPr lang="de-DE"/>
        </a:p>
      </dgm:t>
    </dgm:pt>
    <dgm:pt modelId="{8D5B5882-633A-4B3C-AF50-B888B850B26A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Politikereingabe</a:t>
          </a:r>
        </a:p>
      </dgm:t>
    </dgm:pt>
    <dgm:pt modelId="{45493BA6-987B-422E-A988-069D8A261140}" type="parTrans" cxnId="{2516F84C-27ED-408A-ABEE-47237AE93F6A}">
      <dgm:prSet/>
      <dgm:spPr/>
      <dgm:t>
        <a:bodyPr/>
        <a:lstStyle/>
        <a:p>
          <a:endParaRPr lang="de-DE"/>
        </a:p>
      </dgm:t>
    </dgm:pt>
    <dgm:pt modelId="{FA0C3C2F-AFAB-45C8-A041-28FA6C534BBF}" type="sibTrans" cxnId="{2516F84C-27ED-408A-ABEE-47237AE93F6A}">
      <dgm:prSet/>
      <dgm:spPr/>
      <dgm:t>
        <a:bodyPr/>
        <a:lstStyle/>
        <a:p>
          <a:endParaRPr lang="de-DE"/>
        </a:p>
      </dgm:t>
    </dgm:pt>
    <dgm:pt modelId="{51BBD94D-C255-4D0E-AA17-344271B938C7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Ergebnisausgabe</a:t>
          </a:r>
        </a:p>
      </dgm:t>
    </dgm:pt>
    <dgm:pt modelId="{518D4025-BBCA-4AB7-8618-4563415CD317}" type="parTrans" cxnId="{A629D132-5809-499E-BAED-CD4414A97508}">
      <dgm:prSet/>
      <dgm:spPr/>
      <dgm:t>
        <a:bodyPr/>
        <a:lstStyle/>
        <a:p>
          <a:endParaRPr lang="de-DE"/>
        </a:p>
      </dgm:t>
    </dgm:pt>
    <dgm:pt modelId="{D5537E17-81B2-454A-B231-58121C234EB7}" type="sibTrans" cxnId="{A629D132-5809-499E-BAED-CD4414A97508}">
      <dgm:prSet/>
      <dgm:spPr/>
      <dgm:t>
        <a:bodyPr/>
        <a:lstStyle/>
        <a:p>
          <a:endParaRPr lang="de-DE"/>
        </a:p>
      </dgm:t>
    </dgm:pt>
    <dgm:pt modelId="{76CC43FA-1DBF-4627-ABB8-313C58143954}" type="pres">
      <dgm:prSet presAssocID="{090D2C33-BE4F-458A-A7CD-1636F16ADFBB}" presName="Name0" presStyleCnt="0">
        <dgm:presLayoutVars>
          <dgm:dir/>
          <dgm:animLvl val="lvl"/>
          <dgm:resizeHandles val="exact"/>
        </dgm:presLayoutVars>
      </dgm:prSet>
      <dgm:spPr/>
    </dgm:pt>
    <dgm:pt modelId="{B20645FE-8A07-403F-B40D-3CAEA553B3ED}" type="pres">
      <dgm:prSet presAssocID="{1F5DF81A-667C-4B9E-8F5D-BF01115CA7CD}" presName="composite" presStyleCnt="0"/>
      <dgm:spPr/>
    </dgm:pt>
    <dgm:pt modelId="{EE902380-9376-4190-93B8-160C849874AF}" type="pres">
      <dgm:prSet presAssocID="{1F5DF81A-667C-4B9E-8F5D-BF01115CA7CD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0EC5A31B-37F4-4471-A1F5-708D1BA97C6F}" type="pres">
      <dgm:prSet presAssocID="{1F5DF81A-667C-4B9E-8F5D-BF01115CA7CD}" presName="desTx" presStyleLbl="alignAccFollowNode1" presStyleIdx="0" presStyleCnt="5">
        <dgm:presLayoutVars>
          <dgm:bulletEnabled val="1"/>
        </dgm:presLayoutVars>
      </dgm:prSet>
      <dgm:spPr/>
    </dgm:pt>
    <dgm:pt modelId="{3B894412-FD22-4F2E-A8C4-959FCCD93EE2}" type="pres">
      <dgm:prSet presAssocID="{4099E542-27EA-49C1-B20C-94A8953CBFF4}" presName="space" presStyleCnt="0"/>
      <dgm:spPr/>
    </dgm:pt>
    <dgm:pt modelId="{8034AA97-3CC1-417F-864F-D659012D56E2}" type="pres">
      <dgm:prSet presAssocID="{2CAB59E1-21AB-4D89-9CF5-2E18CA443208}" presName="composite" presStyleCnt="0"/>
      <dgm:spPr/>
    </dgm:pt>
    <dgm:pt modelId="{7BBC973D-D959-41EB-BB0D-00247AE62FBB}" type="pres">
      <dgm:prSet presAssocID="{2CAB59E1-21AB-4D89-9CF5-2E18CA443208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F62FB2C-BB5C-4282-87A5-3C790D71678C}" type="pres">
      <dgm:prSet presAssocID="{2CAB59E1-21AB-4D89-9CF5-2E18CA443208}" presName="desTx" presStyleLbl="alignAccFollowNode1" presStyleIdx="1" presStyleCnt="5">
        <dgm:presLayoutVars>
          <dgm:bulletEnabled val="1"/>
        </dgm:presLayoutVars>
      </dgm:prSet>
      <dgm:spPr/>
    </dgm:pt>
    <dgm:pt modelId="{AA39BF69-35BF-4E16-A824-B3CA16B71155}" type="pres">
      <dgm:prSet presAssocID="{6929D407-F79A-4E29-9A79-86BA01B10ADE}" presName="space" presStyleCnt="0"/>
      <dgm:spPr/>
    </dgm:pt>
    <dgm:pt modelId="{5ABD3296-828E-4F4C-979A-6DA6DC8E860B}" type="pres">
      <dgm:prSet presAssocID="{5499743A-CDF3-464A-AF37-3907A2ED4EC0}" presName="composite" presStyleCnt="0"/>
      <dgm:spPr/>
    </dgm:pt>
    <dgm:pt modelId="{9E9E1224-089B-4BCF-9C4D-78AAE2E85C7E}" type="pres">
      <dgm:prSet presAssocID="{5499743A-CDF3-464A-AF37-3907A2ED4EC0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D2706F20-3143-4C7B-8BF4-DB3132C4B952}" type="pres">
      <dgm:prSet presAssocID="{5499743A-CDF3-464A-AF37-3907A2ED4EC0}" presName="desTx" presStyleLbl="alignAccFollowNode1" presStyleIdx="2" presStyleCnt="5">
        <dgm:presLayoutVars>
          <dgm:bulletEnabled val="1"/>
        </dgm:presLayoutVars>
      </dgm:prSet>
      <dgm:spPr/>
    </dgm:pt>
    <dgm:pt modelId="{12DF13C2-B1DE-4517-B447-E4FE0723B248}" type="pres">
      <dgm:prSet presAssocID="{CA89DB3F-0CCF-4AC9-BF3D-829FBEE0B944}" presName="space" presStyleCnt="0"/>
      <dgm:spPr/>
    </dgm:pt>
    <dgm:pt modelId="{ED7B5A11-F0EB-448F-8EDA-32D6F05B7AD2}" type="pres">
      <dgm:prSet presAssocID="{9D9C622D-D868-4BAC-9C69-5A64E87CF7AD}" presName="composite" presStyleCnt="0"/>
      <dgm:spPr/>
    </dgm:pt>
    <dgm:pt modelId="{87CF3BD4-4A9A-4D05-8CBF-232A4387401D}" type="pres">
      <dgm:prSet presAssocID="{9D9C622D-D868-4BAC-9C69-5A64E87CF7AD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80D6A56C-D852-4ABF-AC9C-4E6F8951D4F0}" type="pres">
      <dgm:prSet presAssocID="{9D9C622D-D868-4BAC-9C69-5A64E87CF7AD}" presName="desTx" presStyleLbl="alignAccFollowNode1" presStyleIdx="3" presStyleCnt="5">
        <dgm:presLayoutVars>
          <dgm:bulletEnabled val="1"/>
        </dgm:presLayoutVars>
      </dgm:prSet>
      <dgm:spPr/>
    </dgm:pt>
    <dgm:pt modelId="{AC591DDC-91B1-4467-95A7-9A26CC1823F9}" type="pres">
      <dgm:prSet presAssocID="{4363D6E3-73C1-4FD7-A788-573E9D337DAB}" presName="space" presStyleCnt="0"/>
      <dgm:spPr/>
    </dgm:pt>
    <dgm:pt modelId="{09FA495C-C3B5-44AD-A9DA-B4AB149025F5}" type="pres">
      <dgm:prSet presAssocID="{0E59F8F6-4EBE-44FD-8555-5BA8AEDF161F}" presName="composite" presStyleCnt="0"/>
      <dgm:spPr/>
    </dgm:pt>
    <dgm:pt modelId="{8DAF4890-2411-4500-8CB4-B186783917A1}" type="pres">
      <dgm:prSet presAssocID="{0E59F8F6-4EBE-44FD-8555-5BA8AEDF161F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D4A735C6-519E-4F96-BE06-5937586BFD1D}" type="pres">
      <dgm:prSet presAssocID="{0E59F8F6-4EBE-44FD-8555-5BA8AEDF161F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37C67B11-7DC7-4FE8-B2F6-B054A97C2FFE}" srcId="{090D2C33-BE4F-458A-A7CD-1636F16ADFBB}" destId="{9D9C622D-D868-4BAC-9C69-5A64E87CF7AD}" srcOrd="3" destOrd="0" parTransId="{9F0A2C9B-049E-4817-8E15-1E6901280FF3}" sibTransId="{4363D6E3-73C1-4FD7-A788-573E9D337DAB}"/>
    <dgm:cxn modelId="{B89CC011-661A-4552-B7A1-82BD21C8A1DB}" type="presOf" srcId="{8D5B5882-633A-4B3C-AF50-B888B850B26A}" destId="{D4A735C6-519E-4F96-BE06-5937586BFD1D}" srcOrd="0" destOrd="0" presId="urn:microsoft.com/office/officeart/2005/8/layout/hList1"/>
    <dgm:cxn modelId="{2C8C572D-D3E0-4F86-9927-7EA8DB8549D3}" srcId="{090D2C33-BE4F-458A-A7CD-1636F16ADFBB}" destId="{2CAB59E1-21AB-4D89-9CF5-2E18CA443208}" srcOrd="1" destOrd="0" parTransId="{CBE08996-8BBA-4A81-8303-FBFFF1F9CC5B}" sibTransId="{6929D407-F79A-4E29-9A79-86BA01B10ADE}"/>
    <dgm:cxn modelId="{002E0731-EA51-4752-866F-7A628B2A998A}" srcId="{1F5DF81A-667C-4B9E-8F5D-BF01115CA7CD}" destId="{34B75E34-68D1-4DEF-8CBD-F199DE7A3772}" srcOrd="0" destOrd="0" parTransId="{A4622A32-8DA5-491E-87C6-BA058E2A9137}" sibTransId="{701265A0-FE03-4959-A6CF-8D0033342B19}"/>
    <dgm:cxn modelId="{A629D132-5809-499E-BAED-CD4414A97508}" srcId="{0E59F8F6-4EBE-44FD-8555-5BA8AEDF161F}" destId="{51BBD94D-C255-4D0E-AA17-344271B938C7}" srcOrd="1" destOrd="0" parTransId="{518D4025-BBCA-4AB7-8618-4563415CD317}" sibTransId="{D5537E17-81B2-454A-B231-58121C234EB7}"/>
    <dgm:cxn modelId="{DB516834-F979-457F-8D3C-60BB13FDAA83}" type="presOf" srcId="{090D2C33-BE4F-458A-A7CD-1636F16ADFBB}" destId="{76CC43FA-1DBF-4627-ABB8-313C58143954}" srcOrd="0" destOrd="0" presId="urn:microsoft.com/office/officeart/2005/8/layout/hList1"/>
    <dgm:cxn modelId="{9681675F-7AEE-410D-89C5-B47BE7753A59}" srcId="{2CAB59E1-21AB-4D89-9CF5-2E18CA443208}" destId="{8BD44FD3-8785-4D8E-ACFF-540DE4201B19}" srcOrd="1" destOrd="0" parTransId="{662657BC-79A2-4841-8B97-0228331CA88A}" sibTransId="{F8A0C79F-1763-4C85-8357-CC035DB6D077}"/>
    <dgm:cxn modelId="{6964A161-FC3D-4210-8C15-C0619088F996}" type="presOf" srcId="{8BD44FD3-8785-4D8E-ACFF-540DE4201B19}" destId="{5F62FB2C-BB5C-4282-87A5-3C790D71678C}" srcOrd="0" destOrd="1" presId="urn:microsoft.com/office/officeart/2005/8/layout/hList1"/>
    <dgm:cxn modelId="{762AA241-6EE1-45BC-A1CE-5C8B7705786D}" type="presOf" srcId="{0E59F8F6-4EBE-44FD-8555-5BA8AEDF161F}" destId="{8DAF4890-2411-4500-8CB4-B186783917A1}" srcOrd="0" destOrd="0" presId="urn:microsoft.com/office/officeart/2005/8/layout/hList1"/>
    <dgm:cxn modelId="{1142D961-04E8-4263-992F-19786FEA6861}" type="presOf" srcId="{5499743A-CDF3-464A-AF37-3907A2ED4EC0}" destId="{9E9E1224-089B-4BCF-9C4D-78AAE2E85C7E}" srcOrd="0" destOrd="0" presId="urn:microsoft.com/office/officeart/2005/8/layout/hList1"/>
    <dgm:cxn modelId="{613D8746-F6A0-4983-897C-B11E98E5164C}" type="presOf" srcId="{39DE777F-D305-4CFB-BDDD-CD877175F23A}" destId="{D2706F20-3143-4C7B-8BF4-DB3132C4B952}" srcOrd="0" destOrd="0" presId="urn:microsoft.com/office/officeart/2005/8/layout/hList1"/>
    <dgm:cxn modelId="{9E1C1A48-FED1-4B78-ACBD-5094E6052677}" type="presOf" srcId="{46074DB3-E78E-47CD-A683-E4CA42C94A6A}" destId="{0EC5A31B-37F4-4471-A1F5-708D1BA97C6F}" srcOrd="0" destOrd="1" presId="urn:microsoft.com/office/officeart/2005/8/layout/hList1"/>
    <dgm:cxn modelId="{EEC88968-92E3-46CA-8119-DE6D46DFBD57}" srcId="{090D2C33-BE4F-458A-A7CD-1636F16ADFBB}" destId="{5499743A-CDF3-464A-AF37-3907A2ED4EC0}" srcOrd="2" destOrd="0" parTransId="{1933AE51-8455-4EA1-9E73-E432C8CB57AA}" sibTransId="{CA89DB3F-0CCF-4AC9-BF3D-829FBEE0B944}"/>
    <dgm:cxn modelId="{2516F84C-27ED-408A-ABEE-47237AE93F6A}" srcId="{0E59F8F6-4EBE-44FD-8555-5BA8AEDF161F}" destId="{8D5B5882-633A-4B3C-AF50-B888B850B26A}" srcOrd="0" destOrd="0" parTransId="{45493BA6-987B-422E-A988-069D8A261140}" sibTransId="{FA0C3C2F-AFAB-45C8-A041-28FA6C534BBF}"/>
    <dgm:cxn modelId="{BF7EDB6D-610E-4BF7-A75F-CCAB33A650BF}" srcId="{090D2C33-BE4F-458A-A7CD-1636F16ADFBB}" destId="{1F5DF81A-667C-4B9E-8F5D-BF01115CA7CD}" srcOrd="0" destOrd="0" parTransId="{8A49921C-916B-4C94-8395-C6C5EBAC54FA}" sibTransId="{4099E542-27EA-49C1-B20C-94A8953CBFF4}"/>
    <dgm:cxn modelId="{FE8CEE50-1497-48F7-826B-00B4B844E1B8}" srcId="{5499743A-CDF3-464A-AF37-3907A2ED4EC0}" destId="{39DE777F-D305-4CFB-BDDD-CD877175F23A}" srcOrd="0" destOrd="0" parTransId="{7D4DDCE9-FAAF-4EFB-A80D-7780D02FE897}" sibTransId="{20903266-432C-41A2-9DCB-E91E618CC74F}"/>
    <dgm:cxn modelId="{1BAEC45A-E0E1-43A3-B219-EB32E531B7C6}" srcId="{2CAB59E1-21AB-4D89-9CF5-2E18CA443208}" destId="{57EF5BB6-C0DE-4BEB-A08B-AC442A64A9F3}" srcOrd="0" destOrd="0" parTransId="{6EE6F3EB-AD78-4D3F-ADBC-A44FA24E66D2}" sibTransId="{2AE742BD-9726-4D5B-9B43-0C0EE42135BC}"/>
    <dgm:cxn modelId="{906A8384-357F-4C81-8F43-FD18B997576E}" type="presOf" srcId="{E6CA7446-FCC2-4D98-897F-0B16BACFFD8A}" destId="{D2706F20-3143-4C7B-8BF4-DB3132C4B952}" srcOrd="0" destOrd="1" presId="urn:microsoft.com/office/officeart/2005/8/layout/hList1"/>
    <dgm:cxn modelId="{59DFA887-E1C5-48DE-BD64-DF9404AA0983}" type="presOf" srcId="{65C38B04-5D1D-47AB-99A2-87C8E1E89888}" destId="{80D6A56C-D852-4ABF-AC9C-4E6F8951D4F0}" srcOrd="0" destOrd="1" presId="urn:microsoft.com/office/officeart/2005/8/layout/hList1"/>
    <dgm:cxn modelId="{F0C34E8B-F177-4935-91B5-8B708F74054E}" type="presOf" srcId="{34B75E34-68D1-4DEF-8CBD-F199DE7A3772}" destId="{0EC5A31B-37F4-4471-A1F5-708D1BA97C6F}" srcOrd="0" destOrd="0" presId="urn:microsoft.com/office/officeart/2005/8/layout/hList1"/>
    <dgm:cxn modelId="{D9C1288E-DC35-4AF2-AC16-2300E0437783}" srcId="{1F5DF81A-667C-4B9E-8F5D-BF01115CA7CD}" destId="{46074DB3-E78E-47CD-A683-E4CA42C94A6A}" srcOrd="1" destOrd="0" parTransId="{9157861B-3C95-4D0D-98C9-EA7625045537}" sibTransId="{9B6DC397-AE69-43EB-8779-5DC1FA5E8B1E}"/>
    <dgm:cxn modelId="{5B966598-B596-435E-8078-05F36F67A735}" srcId="{9D9C622D-D868-4BAC-9C69-5A64E87CF7AD}" destId="{2A91F20F-F315-4A91-9F49-B2FDF31C09FE}" srcOrd="0" destOrd="0" parTransId="{6D51B5CD-D3E7-4BC2-994F-94BEDC2F7D26}" sibTransId="{469A240A-8AC6-44DE-9F21-0C4E8F86A4DD}"/>
    <dgm:cxn modelId="{899988C0-8D5C-47A1-8054-89F8DA5C158D}" type="presOf" srcId="{2CAB59E1-21AB-4D89-9CF5-2E18CA443208}" destId="{7BBC973D-D959-41EB-BB0D-00247AE62FBB}" srcOrd="0" destOrd="0" presId="urn:microsoft.com/office/officeart/2005/8/layout/hList1"/>
    <dgm:cxn modelId="{C6B9A7C0-3229-4848-9C93-6E80D7028881}" srcId="{5499743A-CDF3-464A-AF37-3907A2ED4EC0}" destId="{E6CA7446-FCC2-4D98-897F-0B16BACFFD8A}" srcOrd="1" destOrd="0" parTransId="{52384C65-D116-4E8A-8A10-22D289263303}" sibTransId="{506AA9F5-DE68-4ABF-AF05-97A43AD35784}"/>
    <dgm:cxn modelId="{FFAB4FC2-75CD-4814-85B4-7BC11A0A9DA1}" type="presOf" srcId="{51BBD94D-C255-4D0E-AA17-344271B938C7}" destId="{D4A735C6-519E-4F96-BE06-5937586BFD1D}" srcOrd="0" destOrd="1" presId="urn:microsoft.com/office/officeart/2005/8/layout/hList1"/>
    <dgm:cxn modelId="{EDF5AFC2-F50B-4DF1-80FE-4F0D3F165FD8}" type="presOf" srcId="{2A91F20F-F315-4A91-9F49-B2FDF31C09FE}" destId="{80D6A56C-D852-4ABF-AC9C-4E6F8951D4F0}" srcOrd="0" destOrd="0" presId="urn:microsoft.com/office/officeart/2005/8/layout/hList1"/>
    <dgm:cxn modelId="{064E56D0-54BE-4104-B51F-D925C6ADB501}" type="presOf" srcId="{1F5DF81A-667C-4B9E-8F5D-BF01115CA7CD}" destId="{EE902380-9376-4190-93B8-160C849874AF}" srcOrd="0" destOrd="0" presId="urn:microsoft.com/office/officeart/2005/8/layout/hList1"/>
    <dgm:cxn modelId="{1305BCD4-785C-44C2-9D89-BA7C95885667}" type="presOf" srcId="{9D9C622D-D868-4BAC-9C69-5A64E87CF7AD}" destId="{87CF3BD4-4A9A-4D05-8CBF-232A4387401D}" srcOrd="0" destOrd="0" presId="urn:microsoft.com/office/officeart/2005/8/layout/hList1"/>
    <dgm:cxn modelId="{C3961EDB-D260-489E-90BC-B05C33FE1B71}" srcId="{9D9C622D-D868-4BAC-9C69-5A64E87CF7AD}" destId="{65C38B04-5D1D-47AB-99A2-87C8E1E89888}" srcOrd="1" destOrd="0" parTransId="{BB5FF6DD-03A6-4AA5-BCD8-25542F3778EC}" sibTransId="{636B29ED-6F5B-4343-AEC4-A04F1E726AE1}"/>
    <dgm:cxn modelId="{6B86A6EF-63AB-497C-820B-9D5C2D842B8B}" srcId="{090D2C33-BE4F-458A-A7CD-1636F16ADFBB}" destId="{0E59F8F6-4EBE-44FD-8555-5BA8AEDF161F}" srcOrd="4" destOrd="0" parTransId="{F35B0B1D-5858-4C6C-9582-87A621DCE25B}" sibTransId="{F3184F5C-A91F-466F-9058-9E0BCE29D4AA}"/>
    <dgm:cxn modelId="{6AA017F0-E1C2-40E4-B236-C72E69054E71}" type="presOf" srcId="{57EF5BB6-C0DE-4BEB-A08B-AC442A64A9F3}" destId="{5F62FB2C-BB5C-4282-87A5-3C790D71678C}" srcOrd="0" destOrd="0" presId="urn:microsoft.com/office/officeart/2005/8/layout/hList1"/>
    <dgm:cxn modelId="{FC1AAE85-D1DB-47D6-8D3F-E7103885A93C}" type="presParOf" srcId="{76CC43FA-1DBF-4627-ABB8-313C58143954}" destId="{B20645FE-8A07-403F-B40D-3CAEA553B3ED}" srcOrd="0" destOrd="0" presId="urn:microsoft.com/office/officeart/2005/8/layout/hList1"/>
    <dgm:cxn modelId="{FDF1839F-E896-4615-B613-5B8A244A30B5}" type="presParOf" srcId="{B20645FE-8A07-403F-B40D-3CAEA553B3ED}" destId="{EE902380-9376-4190-93B8-160C849874AF}" srcOrd="0" destOrd="0" presId="urn:microsoft.com/office/officeart/2005/8/layout/hList1"/>
    <dgm:cxn modelId="{F4CB2814-6344-4A56-AC69-4B7889ACA9EC}" type="presParOf" srcId="{B20645FE-8A07-403F-B40D-3CAEA553B3ED}" destId="{0EC5A31B-37F4-4471-A1F5-708D1BA97C6F}" srcOrd="1" destOrd="0" presId="urn:microsoft.com/office/officeart/2005/8/layout/hList1"/>
    <dgm:cxn modelId="{B2E0E214-D8A5-4FC6-9EF0-ED23BDAE1DB6}" type="presParOf" srcId="{76CC43FA-1DBF-4627-ABB8-313C58143954}" destId="{3B894412-FD22-4F2E-A8C4-959FCCD93EE2}" srcOrd="1" destOrd="0" presId="urn:microsoft.com/office/officeart/2005/8/layout/hList1"/>
    <dgm:cxn modelId="{C264489F-A92F-442A-AE1D-A705ECC61E5F}" type="presParOf" srcId="{76CC43FA-1DBF-4627-ABB8-313C58143954}" destId="{8034AA97-3CC1-417F-864F-D659012D56E2}" srcOrd="2" destOrd="0" presId="urn:microsoft.com/office/officeart/2005/8/layout/hList1"/>
    <dgm:cxn modelId="{C8CC7725-3788-4B71-ACCD-DEFD946AB103}" type="presParOf" srcId="{8034AA97-3CC1-417F-864F-D659012D56E2}" destId="{7BBC973D-D959-41EB-BB0D-00247AE62FBB}" srcOrd="0" destOrd="0" presId="urn:microsoft.com/office/officeart/2005/8/layout/hList1"/>
    <dgm:cxn modelId="{0BE6DB27-9C8F-4771-9A05-4BBAD3A69DB0}" type="presParOf" srcId="{8034AA97-3CC1-417F-864F-D659012D56E2}" destId="{5F62FB2C-BB5C-4282-87A5-3C790D71678C}" srcOrd="1" destOrd="0" presId="urn:microsoft.com/office/officeart/2005/8/layout/hList1"/>
    <dgm:cxn modelId="{F36EDB2A-2BFF-40D1-A94E-243DF40428B1}" type="presParOf" srcId="{76CC43FA-1DBF-4627-ABB8-313C58143954}" destId="{AA39BF69-35BF-4E16-A824-B3CA16B71155}" srcOrd="3" destOrd="0" presId="urn:microsoft.com/office/officeart/2005/8/layout/hList1"/>
    <dgm:cxn modelId="{55F9B367-5229-47AC-94B8-651F54DC49C7}" type="presParOf" srcId="{76CC43FA-1DBF-4627-ABB8-313C58143954}" destId="{5ABD3296-828E-4F4C-979A-6DA6DC8E860B}" srcOrd="4" destOrd="0" presId="urn:microsoft.com/office/officeart/2005/8/layout/hList1"/>
    <dgm:cxn modelId="{751E2D5F-D1C1-490C-A59B-AA275B78E3D7}" type="presParOf" srcId="{5ABD3296-828E-4F4C-979A-6DA6DC8E860B}" destId="{9E9E1224-089B-4BCF-9C4D-78AAE2E85C7E}" srcOrd="0" destOrd="0" presId="urn:microsoft.com/office/officeart/2005/8/layout/hList1"/>
    <dgm:cxn modelId="{850254FD-60EA-4B2F-B07D-FE916DC55FA8}" type="presParOf" srcId="{5ABD3296-828E-4F4C-979A-6DA6DC8E860B}" destId="{D2706F20-3143-4C7B-8BF4-DB3132C4B952}" srcOrd="1" destOrd="0" presId="urn:microsoft.com/office/officeart/2005/8/layout/hList1"/>
    <dgm:cxn modelId="{2090F79C-2DA2-4C01-B983-5C6A0E9D98A9}" type="presParOf" srcId="{76CC43FA-1DBF-4627-ABB8-313C58143954}" destId="{12DF13C2-B1DE-4517-B447-E4FE0723B248}" srcOrd="5" destOrd="0" presId="urn:microsoft.com/office/officeart/2005/8/layout/hList1"/>
    <dgm:cxn modelId="{97E2B0DF-0280-4380-8C19-D3FC6238EF96}" type="presParOf" srcId="{76CC43FA-1DBF-4627-ABB8-313C58143954}" destId="{ED7B5A11-F0EB-448F-8EDA-32D6F05B7AD2}" srcOrd="6" destOrd="0" presId="urn:microsoft.com/office/officeart/2005/8/layout/hList1"/>
    <dgm:cxn modelId="{5B5EE881-D156-4554-8A0A-13AABBFA4102}" type="presParOf" srcId="{ED7B5A11-F0EB-448F-8EDA-32D6F05B7AD2}" destId="{87CF3BD4-4A9A-4D05-8CBF-232A4387401D}" srcOrd="0" destOrd="0" presId="urn:microsoft.com/office/officeart/2005/8/layout/hList1"/>
    <dgm:cxn modelId="{2DCBA6E5-A43A-4579-B8D4-B5561B6512E7}" type="presParOf" srcId="{ED7B5A11-F0EB-448F-8EDA-32D6F05B7AD2}" destId="{80D6A56C-D852-4ABF-AC9C-4E6F8951D4F0}" srcOrd="1" destOrd="0" presId="urn:microsoft.com/office/officeart/2005/8/layout/hList1"/>
    <dgm:cxn modelId="{808B4958-6B6D-43BF-9945-C1FCEC70E02E}" type="presParOf" srcId="{76CC43FA-1DBF-4627-ABB8-313C58143954}" destId="{AC591DDC-91B1-4467-95A7-9A26CC1823F9}" srcOrd="7" destOrd="0" presId="urn:microsoft.com/office/officeart/2005/8/layout/hList1"/>
    <dgm:cxn modelId="{F3191681-C924-490C-AD22-9BB55B866251}" type="presParOf" srcId="{76CC43FA-1DBF-4627-ABB8-313C58143954}" destId="{09FA495C-C3B5-44AD-A9DA-B4AB149025F5}" srcOrd="8" destOrd="0" presId="urn:microsoft.com/office/officeart/2005/8/layout/hList1"/>
    <dgm:cxn modelId="{5CE9C04C-8534-478D-8FD6-257479221B2D}" type="presParOf" srcId="{09FA495C-C3B5-44AD-A9DA-B4AB149025F5}" destId="{8DAF4890-2411-4500-8CB4-B186783917A1}" srcOrd="0" destOrd="0" presId="urn:microsoft.com/office/officeart/2005/8/layout/hList1"/>
    <dgm:cxn modelId="{A623FAE3-B63F-4BCA-A0E0-17FB38F3EFF6}" type="presParOf" srcId="{09FA495C-C3B5-44AD-A9DA-B4AB149025F5}" destId="{D4A735C6-519E-4F96-BE06-5937586BFD1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7346CA-925E-416C-8AD9-F74DBC3644DD}">
      <dsp:nvSpPr>
        <dsp:cNvPr id="0" name=""/>
        <dsp:cNvSpPr/>
      </dsp:nvSpPr>
      <dsp:spPr>
        <a:xfrm>
          <a:off x="0" y="985005"/>
          <a:ext cx="8639175" cy="1313340"/>
        </a:xfrm>
        <a:prstGeom prst="notchedRightArrow">
          <a:avLst/>
        </a:prstGeom>
        <a:solidFill>
          <a:srgbClr val="4472C4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E11325-CF6B-4EC4-A3ED-C4FCD3536C77}">
      <dsp:nvSpPr>
        <dsp:cNvPr id="0" name=""/>
        <dsp:cNvSpPr/>
      </dsp:nvSpPr>
      <dsp:spPr>
        <a:xfrm>
          <a:off x="2135" y="0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Themenwahl</a:t>
          </a:r>
        </a:p>
      </dsp:txBody>
      <dsp:txXfrm>
        <a:off x="2135" y="0"/>
        <a:ext cx="1243357" cy="1313340"/>
      </dsp:txXfrm>
    </dsp:sp>
    <dsp:sp modelId="{621EDF90-BBB0-4037-AE02-5133A6F68B46}">
      <dsp:nvSpPr>
        <dsp:cNvPr id="0" name=""/>
        <dsp:cNvSpPr/>
      </dsp:nvSpPr>
      <dsp:spPr>
        <a:xfrm>
          <a:off x="459646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6DB0F2-376A-486D-9D26-EF6202C0EB99}">
      <dsp:nvSpPr>
        <dsp:cNvPr id="0" name=""/>
        <dsp:cNvSpPr/>
      </dsp:nvSpPr>
      <dsp:spPr>
        <a:xfrm>
          <a:off x="1307661" y="1970011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Kollaborationstool eingerichtet (</a:t>
          </a:r>
          <a:r>
            <a:rPr lang="de-DE" sz="1000" kern="1200" dirty="0">
              <a:hlinkClick xmlns:r="http://schemas.openxmlformats.org/officeDocument/2006/relationships" r:id="rId1"/>
            </a:rPr>
            <a:t>GitHub</a:t>
          </a:r>
          <a:r>
            <a:rPr lang="de-DE" sz="1000" kern="1200" dirty="0"/>
            <a:t>)</a:t>
          </a:r>
        </a:p>
      </dsp:txBody>
      <dsp:txXfrm>
        <a:off x="1307661" y="1970011"/>
        <a:ext cx="1243357" cy="1313340"/>
      </dsp:txXfrm>
    </dsp:sp>
    <dsp:sp modelId="{36ACEFFF-1C54-4B27-9049-0B8EE992384E}">
      <dsp:nvSpPr>
        <dsp:cNvPr id="0" name=""/>
        <dsp:cNvSpPr/>
      </dsp:nvSpPr>
      <dsp:spPr>
        <a:xfrm>
          <a:off x="1765172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2041C6-AAD0-4C7B-B073-F6E62A72CC8F}">
      <dsp:nvSpPr>
        <dsp:cNvPr id="0" name=""/>
        <dsp:cNvSpPr/>
      </dsp:nvSpPr>
      <dsp:spPr>
        <a:xfrm>
          <a:off x="2613186" y="0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Wöchentliche Sprint-Meetings</a:t>
          </a:r>
        </a:p>
      </dsp:txBody>
      <dsp:txXfrm>
        <a:off x="2613186" y="0"/>
        <a:ext cx="1243357" cy="1313340"/>
      </dsp:txXfrm>
    </dsp:sp>
    <dsp:sp modelId="{73C7B3A0-11F5-48E5-BF23-5A889BF8E096}">
      <dsp:nvSpPr>
        <dsp:cNvPr id="0" name=""/>
        <dsp:cNvSpPr/>
      </dsp:nvSpPr>
      <dsp:spPr>
        <a:xfrm>
          <a:off x="3070698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25E3C2-CDAC-4C74-ACD7-990C698B5F2A}">
      <dsp:nvSpPr>
        <dsp:cNvPr id="0" name=""/>
        <dsp:cNvSpPr/>
      </dsp:nvSpPr>
      <dsp:spPr>
        <a:xfrm>
          <a:off x="3918712" y="1970011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Code-Zusammenfassung</a:t>
          </a:r>
        </a:p>
      </dsp:txBody>
      <dsp:txXfrm>
        <a:off x="3918712" y="1970011"/>
        <a:ext cx="1243357" cy="1313340"/>
      </dsp:txXfrm>
    </dsp:sp>
    <dsp:sp modelId="{1F205C2B-79CD-4D86-B2DA-87EA738CEFB8}">
      <dsp:nvSpPr>
        <dsp:cNvPr id="0" name=""/>
        <dsp:cNvSpPr/>
      </dsp:nvSpPr>
      <dsp:spPr>
        <a:xfrm>
          <a:off x="4376224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E69291-C51A-45D1-A398-10304E2C96BD}">
      <dsp:nvSpPr>
        <dsp:cNvPr id="0" name=""/>
        <dsp:cNvSpPr/>
      </dsp:nvSpPr>
      <dsp:spPr>
        <a:xfrm>
          <a:off x="5224238" y="0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Präsentation</a:t>
          </a:r>
        </a:p>
      </dsp:txBody>
      <dsp:txXfrm>
        <a:off x="5224238" y="0"/>
        <a:ext cx="1243357" cy="1313340"/>
      </dsp:txXfrm>
    </dsp:sp>
    <dsp:sp modelId="{11C5153C-A10E-4C97-8A01-898604280465}">
      <dsp:nvSpPr>
        <dsp:cNvPr id="0" name=""/>
        <dsp:cNvSpPr/>
      </dsp:nvSpPr>
      <dsp:spPr>
        <a:xfrm>
          <a:off x="5681749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8E0C0F-974B-4E34-B2EA-226BD450CA2F}">
      <dsp:nvSpPr>
        <dsp:cNvPr id="0" name=""/>
        <dsp:cNvSpPr/>
      </dsp:nvSpPr>
      <dsp:spPr>
        <a:xfrm>
          <a:off x="6529764" y="1970011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Code-Abgabe</a:t>
          </a:r>
        </a:p>
      </dsp:txBody>
      <dsp:txXfrm>
        <a:off x="6529764" y="1970011"/>
        <a:ext cx="1243357" cy="1313340"/>
      </dsp:txXfrm>
    </dsp:sp>
    <dsp:sp modelId="{FF00B176-AB0D-4F4E-9C60-91557AFC25B3}">
      <dsp:nvSpPr>
        <dsp:cNvPr id="0" name=""/>
        <dsp:cNvSpPr/>
      </dsp:nvSpPr>
      <dsp:spPr>
        <a:xfrm>
          <a:off x="6987275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902380-9376-4190-93B8-160C849874AF}">
      <dsp:nvSpPr>
        <dsp:cNvPr id="0" name=""/>
        <dsp:cNvSpPr/>
      </dsp:nvSpPr>
      <dsp:spPr>
        <a:xfrm>
          <a:off x="2378" y="572499"/>
          <a:ext cx="911888" cy="242388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Datenabruf via API-Schnittstelle</a:t>
          </a:r>
        </a:p>
      </dsp:txBody>
      <dsp:txXfrm>
        <a:off x="2378" y="572499"/>
        <a:ext cx="911888" cy="242388"/>
      </dsp:txXfrm>
    </dsp:sp>
    <dsp:sp modelId="{0EC5A31B-37F4-4471-A1F5-708D1BA97C6F}">
      <dsp:nvSpPr>
        <dsp:cNvPr id="0" name=""/>
        <dsp:cNvSpPr/>
      </dsp:nvSpPr>
      <dsp:spPr>
        <a:xfrm>
          <a:off x="2378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Abruf über die </a:t>
          </a:r>
          <a:r>
            <a:rPr lang="de-DE" sz="700" kern="1200" dirty="0">
              <a:hlinkClick xmlns:r="http://schemas.openxmlformats.org/officeDocument/2006/relationships" r:id="rId1"/>
            </a:rPr>
            <a:t>URL der </a:t>
          </a:r>
          <a:r>
            <a:rPr lang="de-DE" sz="700" kern="1200" dirty="0" err="1">
              <a:hlinkClick xmlns:r="http://schemas.openxmlformats.org/officeDocument/2006/relationships" r:id="rId1"/>
            </a:rPr>
            <a:t>Opendiscourse</a:t>
          </a:r>
          <a:r>
            <a:rPr lang="de-DE" sz="700" kern="1200" dirty="0">
              <a:hlinkClick xmlns:r="http://schemas.openxmlformats.org/officeDocument/2006/relationships" r:id="rId1"/>
            </a:rPr>
            <a:t> Website</a:t>
          </a:r>
          <a:endParaRPr lang="de-DE" sz="7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Umwandlung in Variablen</a:t>
          </a:r>
        </a:p>
      </dsp:txBody>
      <dsp:txXfrm>
        <a:off x="2378" y="814888"/>
        <a:ext cx="911888" cy="576450"/>
      </dsp:txXfrm>
    </dsp:sp>
    <dsp:sp modelId="{7BBC973D-D959-41EB-BB0D-00247AE62FBB}">
      <dsp:nvSpPr>
        <dsp:cNvPr id="0" name=""/>
        <dsp:cNvSpPr/>
      </dsp:nvSpPr>
      <dsp:spPr>
        <a:xfrm>
          <a:off x="1041931" y="572499"/>
          <a:ext cx="911888" cy="242388"/>
        </a:xfrm>
        <a:prstGeom prst="rect">
          <a:avLst/>
        </a:prstGeom>
        <a:solidFill>
          <a:schemeClr val="accent2">
            <a:lumMod val="40000"/>
            <a:lumOff val="6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Backup: Lokale Datenbank</a:t>
          </a:r>
        </a:p>
      </dsp:txBody>
      <dsp:txXfrm>
        <a:off x="1041931" y="572499"/>
        <a:ext cx="911888" cy="242388"/>
      </dsp:txXfrm>
    </dsp:sp>
    <dsp:sp modelId="{5F62FB2C-BB5C-4282-87A5-3C790D71678C}">
      <dsp:nvSpPr>
        <dsp:cNvPr id="0" name=""/>
        <dsp:cNvSpPr/>
      </dsp:nvSpPr>
      <dsp:spPr>
        <a:xfrm>
          <a:off x="1041931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Docker Container mit der Datenbank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Umwandlung in Variablen</a:t>
          </a:r>
        </a:p>
      </dsp:txBody>
      <dsp:txXfrm>
        <a:off x="1041931" y="814888"/>
        <a:ext cx="911888" cy="576450"/>
      </dsp:txXfrm>
    </dsp:sp>
    <dsp:sp modelId="{9E9E1224-089B-4BCF-9C4D-78AAE2E85C7E}">
      <dsp:nvSpPr>
        <dsp:cNvPr id="0" name=""/>
        <dsp:cNvSpPr/>
      </dsp:nvSpPr>
      <dsp:spPr>
        <a:xfrm>
          <a:off x="2081483" y="572499"/>
          <a:ext cx="911888" cy="242388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Datenbereinigung</a:t>
          </a:r>
        </a:p>
      </dsp:txBody>
      <dsp:txXfrm>
        <a:off x="2081483" y="572499"/>
        <a:ext cx="911888" cy="242388"/>
      </dsp:txXfrm>
    </dsp:sp>
    <dsp:sp modelId="{D2706F20-3143-4C7B-8BF4-DB3132C4B952}">
      <dsp:nvSpPr>
        <dsp:cNvPr id="0" name=""/>
        <dsp:cNvSpPr/>
      </dsp:nvSpPr>
      <dsp:spPr>
        <a:xfrm>
          <a:off x="2081483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Nicht notwendige Wörter heraus filtern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 err="1"/>
            <a:t>Stop</a:t>
          </a:r>
          <a:r>
            <a:rPr lang="de-DE" sz="700" kern="1200" dirty="0"/>
            <a:t>-Words heraus filtern</a:t>
          </a:r>
        </a:p>
      </dsp:txBody>
      <dsp:txXfrm>
        <a:off x="2081483" y="814888"/>
        <a:ext cx="911888" cy="576450"/>
      </dsp:txXfrm>
    </dsp:sp>
    <dsp:sp modelId="{87CF3BD4-4A9A-4D05-8CBF-232A4387401D}">
      <dsp:nvSpPr>
        <dsp:cNvPr id="0" name=""/>
        <dsp:cNvSpPr/>
      </dsp:nvSpPr>
      <dsp:spPr>
        <a:xfrm>
          <a:off x="3121036" y="572499"/>
          <a:ext cx="911888" cy="242388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Datenauswertung/-analyse</a:t>
          </a:r>
        </a:p>
      </dsp:txBody>
      <dsp:txXfrm>
        <a:off x="3121036" y="572499"/>
        <a:ext cx="911888" cy="242388"/>
      </dsp:txXfrm>
    </dsp:sp>
    <dsp:sp modelId="{80D6A56C-D852-4ABF-AC9C-4E6F8951D4F0}">
      <dsp:nvSpPr>
        <dsp:cNvPr id="0" name=""/>
        <dsp:cNvSpPr/>
      </dsp:nvSpPr>
      <dsp:spPr>
        <a:xfrm>
          <a:off x="3121036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Wortzählung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Vergleich</a:t>
          </a:r>
        </a:p>
      </dsp:txBody>
      <dsp:txXfrm>
        <a:off x="3121036" y="814888"/>
        <a:ext cx="911888" cy="576450"/>
      </dsp:txXfrm>
    </dsp:sp>
    <dsp:sp modelId="{8DAF4890-2411-4500-8CB4-B186783917A1}">
      <dsp:nvSpPr>
        <dsp:cNvPr id="0" name=""/>
        <dsp:cNvSpPr/>
      </dsp:nvSpPr>
      <dsp:spPr>
        <a:xfrm>
          <a:off x="4160588" y="572499"/>
          <a:ext cx="911888" cy="242388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Visualisierung</a:t>
          </a:r>
        </a:p>
      </dsp:txBody>
      <dsp:txXfrm>
        <a:off x="4160588" y="572499"/>
        <a:ext cx="911888" cy="242388"/>
      </dsp:txXfrm>
    </dsp:sp>
    <dsp:sp modelId="{D4A735C6-519E-4F96-BE06-5937586BFD1D}">
      <dsp:nvSpPr>
        <dsp:cNvPr id="0" name=""/>
        <dsp:cNvSpPr/>
      </dsp:nvSpPr>
      <dsp:spPr>
        <a:xfrm>
          <a:off x="4160588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Politikereingabe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Ergebnisausgabe</a:t>
          </a:r>
        </a:p>
      </dsp:txBody>
      <dsp:txXfrm>
        <a:off x="4160588" y="814888"/>
        <a:ext cx="911888" cy="5764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fld id="{D54606BC-1185-6343-8CD4-1A7CC7DA3AB6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9445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2081213" y="536575"/>
            <a:ext cx="11022013" cy="82661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8197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85750" y="8910638"/>
            <a:ext cx="6286500" cy="43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Textformatierung des Masters zu bearbeiten.</a:t>
            </a:r>
          </a:p>
        </p:txBody>
      </p:sp>
    </p:spTree>
    <p:extLst>
      <p:ext uri="{BB962C8B-B14F-4D97-AF65-F5344CB8AC3E}">
        <p14:creationId xmlns:p14="http://schemas.microsoft.com/office/powerpoint/2010/main" val="16122181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1pPr>
    <a:lvl2pPr marL="4572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2pPr>
    <a:lvl3pPr marL="9144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3pPr>
    <a:lvl4pPr marL="13716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4pPr>
    <a:lvl5pPr marL="18288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2507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2"/>
          </p:nvPr>
        </p:nvSpPr>
        <p:spPr>
          <a:xfrm>
            <a:off x="0" y="1082099"/>
            <a:ext cx="9144000" cy="4681587"/>
          </a:xfrm>
          <a:prstGeom prst="rect">
            <a:avLst/>
          </a:prstGeom>
        </p:spPr>
        <p:txBody>
          <a:bodyPr vert="horz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9" name="Bild 8" descr="Claim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6317214"/>
            <a:ext cx="1269759" cy="278849"/>
          </a:xfrm>
          <a:prstGeom prst="rect">
            <a:avLst/>
          </a:prstGeom>
        </p:spPr>
      </p:pic>
      <p:pic>
        <p:nvPicPr>
          <p:cNvPr id="10" name="Bild 9" descr="FH-SWF_Logo-RGB.ai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294" y="5964229"/>
            <a:ext cx="1966296" cy="722312"/>
          </a:xfrm>
          <a:prstGeom prst="rect">
            <a:avLst/>
          </a:prstGeom>
        </p:spPr>
      </p:pic>
      <p:sp>
        <p:nvSpPr>
          <p:cNvPr id="11" name="Titel 6"/>
          <p:cNvSpPr txBox="1">
            <a:spLocks/>
          </p:cNvSpPr>
          <p:nvPr userDrawn="1"/>
        </p:nvSpPr>
        <p:spPr>
          <a:xfrm>
            <a:off x="250825" y="185738"/>
            <a:ext cx="8638960" cy="336550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de-DE" dirty="0"/>
          </a:p>
        </p:txBody>
      </p:sp>
      <p:sp>
        <p:nvSpPr>
          <p:cNvPr id="12" name="Textplatzhalter 3" title="Test"/>
          <p:cNvSpPr>
            <a:spLocks noGrp="1"/>
          </p:cNvSpPr>
          <p:nvPr>
            <p:ph type="body" sz="quarter" idx="11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3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4" name="Inhaltsplatzhalter 2"/>
          <p:cNvSpPr>
            <a:spLocks noGrp="1"/>
          </p:cNvSpPr>
          <p:nvPr>
            <p:ph idx="13"/>
          </p:nvPr>
        </p:nvSpPr>
        <p:spPr>
          <a:xfrm>
            <a:off x="249238" y="1263650"/>
            <a:ext cx="8647088" cy="4864100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5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26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5135309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idx="12"/>
          </p:nvPr>
        </p:nvSpPr>
        <p:spPr>
          <a:xfrm>
            <a:off x="4788463" y="1263650"/>
            <a:ext cx="4101214" cy="4864100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4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6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3"/>
          </p:nvPr>
        </p:nvSpPr>
        <p:spPr>
          <a:xfrm>
            <a:off x="249238" y="1263650"/>
            <a:ext cx="4079243" cy="4864100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061021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4" name="Inhaltsplatzhalter 2"/>
          <p:cNvSpPr>
            <a:spLocks noGrp="1"/>
          </p:cNvSpPr>
          <p:nvPr>
            <p:ph idx="13"/>
          </p:nvPr>
        </p:nvSpPr>
        <p:spPr>
          <a:xfrm>
            <a:off x="246224" y="1622716"/>
            <a:ext cx="8648377" cy="4505034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Textplatzhalter 3" title="Test"/>
          <p:cNvSpPr>
            <a:spLocks noGrp="1"/>
          </p:cNvSpPr>
          <p:nvPr>
            <p:ph type="body" sz="quarter" idx="12" hasCustomPrompt="1"/>
          </p:nvPr>
        </p:nvSpPr>
        <p:spPr>
          <a:xfrm>
            <a:off x="250825" y="1263650"/>
            <a:ext cx="8639175" cy="24939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6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Abschnittsüberschrift (Arial 16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3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4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313725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spaltig mit 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4" name="Inhaltsplatzhalter 2"/>
          <p:cNvSpPr>
            <a:spLocks noGrp="1"/>
          </p:cNvSpPr>
          <p:nvPr>
            <p:ph idx="13"/>
          </p:nvPr>
        </p:nvSpPr>
        <p:spPr>
          <a:xfrm>
            <a:off x="246225" y="1622716"/>
            <a:ext cx="4088906" cy="4505034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Textplatzhalter 3" title="Test"/>
          <p:cNvSpPr>
            <a:spLocks noGrp="1"/>
          </p:cNvSpPr>
          <p:nvPr>
            <p:ph type="body" sz="quarter" idx="12" hasCustomPrompt="1"/>
          </p:nvPr>
        </p:nvSpPr>
        <p:spPr>
          <a:xfrm>
            <a:off x="250825" y="1263650"/>
            <a:ext cx="8639175" cy="24939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6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Abschnittsüberschrift (Arial 16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3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4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5"/>
          </p:nvPr>
        </p:nvSpPr>
        <p:spPr>
          <a:xfrm>
            <a:off x="4788463" y="1622717"/>
            <a:ext cx="4101214" cy="4505033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910368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5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26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cxnSp>
        <p:nvCxnSpPr>
          <p:cNvPr id="10" name="Gerade Verbindung 9"/>
          <p:cNvCxnSpPr/>
          <p:nvPr userDrawn="1"/>
        </p:nvCxnSpPr>
        <p:spPr bwMode="auto">
          <a:xfrm>
            <a:off x="-4762" y="921657"/>
            <a:ext cx="4575175" cy="0"/>
          </a:xfrm>
          <a:prstGeom prst="line">
            <a:avLst/>
          </a:prstGeom>
          <a:noFill/>
          <a:ln w="38100" cap="rnd" cmpd="sng" algn="ctr">
            <a:solidFill>
              <a:srgbClr val="BE006E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Inhaltsplatzhalter 2"/>
          <p:cNvSpPr>
            <a:spLocks noGrp="1"/>
          </p:cNvSpPr>
          <p:nvPr>
            <p:ph idx="1"/>
          </p:nvPr>
        </p:nvSpPr>
        <p:spPr>
          <a:xfrm>
            <a:off x="246063" y="1263650"/>
            <a:ext cx="8648699" cy="48641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Clr>
                <a:srgbClr val="005EAD"/>
              </a:buClr>
              <a:buNone/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2050933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>
    <p:fade/>
  </p:transition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EA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9pPr>
    </p:titleStyle>
    <p:bodyStyle>
      <a:lvl1pPr marL="188913" indent="-188913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1pPr>
      <a:lvl2pPr marL="665163" indent="-28575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2pPr>
      <a:lvl3pPr marL="10842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3pPr>
      <a:lvl4pPr marL="15033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tabLst/>
        <a:defRPr sz="1600">
          <a:solidFill>
            <a:schemeClr val="tx1"/>
          </a:solidFill>
          <a:latin typeface="Arial"/>
          <a:ea typeface="+mn-ea"/>
          <a:cs typeface="Arial"/>
        </a:defRPr>
      </a:lvl4pPr>
      <a:lvl5pPr marL="19224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5pPr>
      <a:lvl6pPr marL="23796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6pPr>
      <a:lvl7pPr marL="28368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7pPr>
      <a:lvl8pPr marL="32940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8pPr>
      <a:lvl9pPr marL="37512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discourse.de/daten-und-methodik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AKI-M VS | Pro-KI | Gruppe </a:t>
            </a:r>
            <a:r>
              <a:rPr lang="de-DE" dirty="0">
                <a:effectLst/>
                <a:latin typeface="-apple-system"/>
              </a:rPr>
              <a:t>b2-1</a:t>
            </a:r>
            <a:br>
              <a:rPr lang="de-DE" dirty="0"/>
            </a:br>
            <a:endParaRPr lang="de-DE" dirty="0"/>
          </a:p>
        </p:txBody>
      </p:sp>
      <p:pic>
        <p:nvPicPr>
          <p:cNvPr id="5" name="Bild 4" descr="shutterstock_73056277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16" b="8032"/>
          <a:stretch/>
        </p:blipFill>
        <p:spPr>
          <a:xfrm>
            <a:off x="0" y="1090613"/>
            <a:ext cx="9144000" cy="4678362"/>
          </a:xfrm>
          <a:prstGeom prst="rect">
            <a:avLst/>
          </a:prstGeom>
        </p:spPr>
      </p:pic>
      <p:cxnSp>
        <p:nvCxnSpPr>
          <p:cNvPr id="6" name="Gerade Verbindung 5"/>
          <p:cNvCxnSpPr/>
          <p:nvPr/>
        </p:nvCxnSpPr>
        <p:spPr bwMode="auto">
          <a:xfrm>
            <a:off x="0" y="5749200"/>
            <a:ext cx="4575175" cy="0"/>
          </a:xfrm>
          <a:prstGeom prst="line">
            <a:avLst/>
          </a:prstGeom>
          <a:noFill/>
          <a:ln w="38100" cap="rnd" cmpd="sng" algn="ctr">
            <a:solidFill>
              <a:srgbClr val="B0046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Textfeld 6"/>
          <p:cNvSpPr txBox="1"/>
          <p:nvPr/>
        </p:nvSpPr>
        <p:spPr>
          <a:xfrm>
            <a:off x="0" y="1195599"/>
            <a:ext cx="36686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2800" b="1" dirty="0"/>
              <a:t>Gegenüberstellung von Politikern anhand von Plenarprotokollen</a:t>
            </a:r>
            <a:endParaRPr lang="de-DE" sz="1600" i="1" dirty="0">
              <a:solidFill>
                <a:schemeClr val="bg1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E8B2274-A41E-7D49-EAA3-FDD8C4FE100B}"/>
              </a:ext>
            </a:extLst>
          </p:cNvPr>
          <p:cNvSpPr txBox="1"/>
          <p:nvPr/>
        </p:nvSpPr>
        <p:spPr>
          <a:xfrm>
            <a:off x="4149072" y="4129116"/>
            <a:ext cx="38713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600" dirty="0"/>
              <a:t>Ein Projekt zur Analyse und dem Vergleich von Plenarprotokollen und der Reden von Bundestagsabgeordneten.</a:t>
            </a:r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4701240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Zeitlicher Ablauf</a:t>
            </a:r>
          </a:p>
          <a:p>
            <a:r>
              <a:rPr lang="de-DE" dirty="0"/>
              <a:t>Datenfluss –Programmschritte</a:t>
            </a:r>
          </a:p>
          <a:p>
            <a:r>
              <a:rPr lang="de-DE" dirty="0"/>
              <a:t>Zahlen, Daten, Fakten</a:t>
            </a:r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8519391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85EE996-01F0-F106-6783-7FE0FDFFD5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Zeitlicher Ablauf</a:t>
            </a:r>
          </a:p>
        </p:txBody>
      </p:sp>
      <p:graphicFrame>
        <p:nvGraphicFramePr>
          <p:cNvPr id="9" name="Inhaltsplatzhalter 3">
            <a:extLst>
              <a:ext uri="{FF2B5EF4-FFF2-40B4-BE49-F238E27FC236}">
                <a16:creationId xmlns:a16="http://schemas.microsoft.com/office/drawing/2014/main" id="{D256F6ED-72F9-6BCB-7292-3B3BE2D7B0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7727585"/>
              </p:ext>
            </p:extLst>
          </p:nvPr>
        </p:nvGraphicFramePr>
        <p:xfrm>
          <a:off x="249238" y="1640090"/>
          <a:ext cx="8639175" cy="3283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190630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Datenfluss - Programmschritte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9183E571-3983-86B9-49DE-13C3E2CE97CD}"/>
              </a:ext>
            </a:extLst>
          </p:cNvPr>
          <p:cNvGrpSpPr/>
          <p:nvPr/>
        </p:nvGrpSpPr>
        <p:grpSpPr>
          <a:xfrm>
            <a:off x="633638" y="1833763"/>
            <a:ext cx="7193407" cy="3562666"/>
            <a:chOff x="1121835" y="1825830"/>
            <a:chExt cx="7193407" cy="3562666"/>
          </a:xfrm>
        </p:grpSpPr>
        <p:sp>
          <p:nvSpPr>
            <p:cNvPr id="7" name="Flussdiagramm: Grenzstelle 6">
              <a:extLst>
                <a:ext uri="{FF2B5EF4-FFF2-40B4-BE49-F238E27FC236}">
                  <a16:creationId xmlns:a16="http://schemas.microsoft.com/office/drawing/2014/main" id="{59BDFA1F-3B9D-4ECB-4AC6-25CE1383D2E5}"/>
                </a:ext>
              </a:extLst>
            </p:cNvPr>
            <p:cNvSpPr/>
            <p:nvPr/>
          </p:nvSpPr>
          <p:spPr>
            <a:xfrm>
              <a:off x="2835038" y="1825830"/>
              <a:ext cx="5480204" cy="1644714"/>
            </a:xfrm>
            <a:prstGeom prst="flowChartTerminator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eaLnBrk="1" hangingPunct="1"/>
              <a:endParaRPr lang="de-DE" sz="1800" dirty="0"/>
            </a:p>
          </p:txBody>
        </p: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B9FAA97C-70A9-CD91-9555-E6D834914B6D}"/>
                </a:ext>
              </a:extLst>
            </p:cNvPr>
            <p:cNvGrpSpPr/>
            <p:nvPr/>
          </p:nvGrpSpPr>
          <p:grpSpPr>
            <a:xfrm>
              <a:off x="1121835" y="1996151"/>
              <a:ext cx="7007452" cy="1754528"/>
              <a:chOff x="1762301" y="2627453"/>
              <a:chExt cx="7007452" cy="1754528"/>
            </a:xfrm>
          </p:grpSpPr>
          <p:sp>
            <p:nvSpPr>
              <p:cNvPr id="9" name="Flussdiagramm: Alternativer Prozess 8">
                <a:extLst>
                  <a:ext uri="{FF2B5EF4-FFF2-40B4-BE49-F238E27FC236}">
                    <a16:creationId xmlns:a16="http://schemas.microsoft.com/office/drawing/2014/main" id="{88560B16-8BDD-E09D-FB0E-1D083B1E97B2}"/>
                  </a:ext>
                </a:extLst>
              </p:cNvPr>
              <p:cNvSpPr/>
              <p:nvPr/>
            </p:nvSpPr>
            <p:spPr>
              <a:xfrm>
                <a:off x="1767068" y="2627453"/>
                <a:ext cx="1319514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eaLnBrk="1" hangingPunct="1"/>
                <a:r>
                  <a:rPr lang="de-DE" sz="1100" dirty="0"/>
                  <a:t>Datenabruf via API-Schnittstelle</a:t>
                </a:r>
              </a:p>
            </p:txBody>
          </p:sp>
          <p:sp>
            <p:nvSpPr>
              <p:cNvPr id="10" name="Flussdiagramm: Alternativer Prozess 9">
                <a:extLst>
                  <a:ext uri="{FF2B5EF4-FFF2-40B4-BE49-F238E27FC236}">
                    <a16:creationId xmlns:a16="http://schemas.microsoft.com/office/drawing/2014/main" id="{797A35A5-25F8-65F5-54E7-09AD89F97F27}"/>
                  </a:ext>
                </a:extLst>
              </p:cNvPr>
              <p:cNvSpPr/>
              <p:nvPr/>
            </p:nvSpPr>
            <p:spPr>
              <a:xfrm>
                <a:off x="1762301" y="3729940"/>
                <a:ext cx="1319514" cy="652041"/>
              </a:xfrm>
              <a:prstGeom prst="flowChartAlternate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Backup: Lokale Datenbank</a:t>
                </a:r>
              </a:p>
            </p:txBody>
          </p:sp>
          <p:sp>
            <p:nvSpPr>
              <p:cNvPr id="11" name="Flussdiagramm: Alternativer Prozess 10">
                <a:extLst>
                  <a:ext uri="{FF2B5EF4-FFF2-40B4-BE49-F238E27FC236}">
                    <a16:creationId xmlns:a16="http://schemas.microsoft.com/office/drawing/2014/main" id="{D1B8FE8D-0B9A-A0F2-4622-B6321562D1C3}"/>
                  </a:ext>
                </a:extLst>
              </p:cNvPr>
              <p:cNvSpPr/>
              <p:nvPr/>
            </p:nvSpPr>
            <p:spPr>
              <a:xfrm>
                <a:off x="3610541" y="2953471"/>
                <a:ext cx="1370431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Datenbereinigung</a:t>
                </a:r>
              </a:p>
            </p:txBody>
          </p:sp>
          <p:sp>
            <p:nvSpPr>
              <p:cNvPr id="12" name="Flussdiagramm: Alternativer Prozess 11">
                <a:extLst>
                  <a:ext uri="{FF2B5EF4-FFF2-40B4-BE49-F238E27FC236}">
                    <a16:creationId xmlns:a16="http://schemas.microsoft.com/office/drawing/2014/main" id="{3BB5791B-0C39-DC55-D49D-EF4A7C5E3C53}"/>
                  </a:ext>
                </a:extLst>
              </p:cNvPr>
              <p:cNvSpPr/>
              <p:nvPr/>
            </p:nvSpPr>
            <p:spPr>
              <a:xfrm>
                <a:off x="5504932" y="2953472"/>
                <a:ext cx="1370431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Datenauswertung/-analyse</a:t>
                </a:r>
              </a:p>
            </p:txBody>
          </p:sp>
          <p:sp>
            <p:nvSpPr>
              <p:cNvPr id="13" name="Flussdiagramm: Alternativer Prozess 12">
                <a:extLst>
                  <a:ext uri="{FF2B5EF4-FFF2-40B4-BE49-F238E27FC236}">
                    <a16:creationId xmlns:a16="http://schemas.microsoft.com/office/drawing/2014/main" id="{8DEE11A9-D216-0D1B-5677-EF7BEE9FDDCF}"/>
                  </a:ext>
                </a:extLst>
              </p:cNvPr>
              <p:cNvSpPr/>
              <p:nvPr/>
            </p:nvSpPr>
            <p:spPr>
              <a:xfrm>
                <a:off x="7399322" y="2953471"/>
                <a:ext cx="1370431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Visualisierung</a:t>
                </a:r>
              </a:p>
            </p:txBody>
          </p:sp>
          <p:sp>
            <p:nvSpPr>
              <p:cNvPr id="14" name="Pfeil: nach rechts 13">
                <a:extLst>
                  <a:ext uri="{FF2B5EF4-FFF2-40B4-BE49-F238E27FC236}">
                    <a16:creationId xmlns:a16="http://schemas.microsoft.com/office/drawing/2014/main" id="{9A5608ED-6381-D43E-3BF4-866245276B50}"/>
                  </a:ext>
                </a:extLst>
              </p:cNvPr>
              <p:cNvSpPr/>
              <p:nvPr/>
            </p:nvSpPr>
            <p:spPr>
              <a:xfrm rot="1534330">
                <a:off x="3160650" y="2968090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5" name="Pfeil: nach rechts 14">
                <a:extLst>
                  <a:ext uri="{FF2B5EF4-FFF2-40B4-BE49-F238E27FC236}">
                    <a16:creationId xmlns:a16="http://schemas.microsoft.com/office/drawing/2014/main" id="{132E80B8-6D1C-E8AA-B9DD-56CEFC063404}"/>
                  </a:ext>
                </a:extLst>
              </p:cNvPr>
              <p:cNvSpPr/>
              <p:nvPr/>
            </p:nvSpPr>
            <p:spPr>
              <a:xfrm rot="19582179">
                <a:off x="3225124" y="3743448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" name="Pfeil: nach rechts 15">
                <a:extLst>
                  <a:ext uri="{FF2B5EF4-FFF2-40B4-BE49-F238E27FC236}">
                    <a16:creationId xmlns:a16="http://schemas.microsoft.com/office/drawing/2014/main" id="{5E6A6806-DDFC-FC05-3A9A-B694A087A928}"/>
                  </a:ext>
                </a:extLst>
              </p:cNvPr>
              <p:cNvSpPr/>
              <p:nvPr/>
            </p:nvSpPr>
            <p:spPr>
              <a:xfrm>
                <a:off x="5116010" y="3221617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Pfeil: nach rechts 16">
                <a:extLst>
                  <a:ext uri="{FF2B5EF4-FFF2-40B4-BE49-F238E27FC236}">
                    <a16:creationId xmlns:a16="http://schemas.microsoft.com/office/drawing/2014/main" id="{9E58051A-4B08-352E-08CD-D2386199A76C}"/>
                  </a:ext>
                </a:extLst>
              </p:cNvPr>
              <p:cNvSpPr/>
              <p:nvPr/>
            </p:nvSpPr>
            <p:spPr>
              <a:xfrm>
                <a:off x="7010401" y="3221616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aphicFrame>
          <p:nvGraphicFramePr>
            <p:cNvPr id="18" name="Diagramm 17">
              <a:extLst>
                <a:ext uri="{FF2B5EF4-FFF2-40B4-BE49-F238E27FC236}">
                  <a16:creationId xmlns:a16="http://schemas.microsoft.com/office/drawing/2014/main" id="{A08915E1-1C00-5C88-E7AB-949B1CA7D3A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894804466"/>
                </p:ext>
              </p:extLst>
            </p:nvPr>
          </p:nvGraphicFramePr>
          <p:xfrm>
            <a:off x="3078544" y="3424658"/>
            <a:ext cx="5074856" cy="196383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8D798C9C-0D9C-2A56-B2C8-5E1D6EB23747}"/>
                </a:ext>
              </a:extLst>
            </p:cNvPr>
            <p:cNvSpPr txBox="1"/>
            <p:nvPr/>
          </p:nvSpPr>
          <p:spPr>
            <a:xfrm>
              <a:off x="3358996" y="1883077"/>
              <a:ext cx="46289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800" dirty="0">
                  <a:solidFill>
                    <a:schemeClr val="tx1"/>
                  </a:solidFill>
                </a:rPr>
                <a:t>Usereingabe über die grafische Oberfläche</a:t>
              </a:r>
            </a:p>
            <a:p>
              <a:endParaRPr lang="de-DE" sz="1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096590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Zahlen, Daten, Fakten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C411848-A68C-DF3A-1C4D-3F413D2E4DD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49238" y="1263650"/>
            <a:ext cx="8647088" cy="4864100"/>
          </a:xfrm>
        </p:spPr>
        <p:txBody>
          <a:bodyPr/>
          <a:lstStyle/>
          <a:p>
            <a:r>
              <a:rPr lang="de-DE" dirty="0"/>
              <a:t>Datengrundlage: </a:t>
            </a:r>
          </a:p>
          <a:p>
            <a:pPr lvl="1"/>
            <a:r>
              <a:rPr lang="de-DE" dirty="0"/>
              <a:t>900 Tsd. Reden – 4000 verarbeitete Plenarprotokolle (</a:t>
            </a:r>
            <a:r>
              <a:rPr lang="de-DE" dirty="0">
                <a:hlinkClick r:id="rId2"/>
              </a:rPr>
              <a:t>https://opendiscourse.de/daten-und-methodik</a:t>
            </a:r>
            <a:r>
              <a:rPr lang="de-DE" dirty="0"/>
              <a:t>)</a:t>
            </a:r>
          </a:p>
          <a:p>
            <a:r>
              <a:rPr lang="de-DE" dirty="0"/>
              <a:t>Python-Dateien: </a:t>
            </a:r>
            <a:r>
              <a:rPr lang="de-DE" dirty="0">
                <a:solidFill>
                  <a:srgbClr val="FF0000"/>
                </a:solidFill>
              </a:rPr>
              <a:t>9</a:t>
            </a:r>
          </a:p>
          <a:p>
            <a:r>
              <a:rPr lang="de-DE" dirty="0"/>
              <a:t>Codezeilen: </a:t>
            </a:r>
            <a:r>
              <a:rPr lang="de-DE" dirty="0">
                <a:solidFill>
                  <a:srgbClr val="FF0000"/>
                </a:solidFill>
              </a:rPr>
              <a:t>XXXX</a:t>
            </a:r>
          </a:p>
          <a:p>
            <a:r>
              <a:rPr lang="de-DE" dirty="0"/>
              <a:t>Genutzte Bibliotheken:</a:t>
            </a:r>
            <a:r>
              <a:rPr lang="de-DE" dirty="0">
                <a:solidFill>
                  <a:srgbClr val="FF0000"/>
                </a:solidFill>
              </a:rPr>
              <a:t> XX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834826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Alle Reden für die Analyse aus</a:t>
            </a:r>
            <a:r>
              <a:rPr lang="de-DE" b="1" dirty="0"/>
              <a:t>  </a:t>
            </a:r>
            <a:r>
              <a:rPr lang="de-DE" b="1" dirty="0" err="1"/>
              <a:t>opendiscourse_page</a:t>
            </a:r>
            <a:endParaRPr lang="de-DE" b="1" dirty="0"/>
          </a:p>
          <a:p>
            <a:endParaRPr lang="de-DE" dirty="0"/>
          </a:p>
          <a:p>
            <a:r>
              <a:rPr lang="de-DE" dirty="0"/>
              <a:t>Meine Funktionen werden in </a:t>
            </a:r>
            <a:r>
              <a:rPr lang="de-DE" b="1" dirty="0"/>
              <a:t>analyse_fenster.py </a:t>
            </a:r>
            <a:r>
              <a:rPr lang="de-DE" dirty="0"/>
              <a:t>gebraucht</a:t>
            </a:r>
          </a:p>
          <a:p>
            <a:endParaRPr lang="de-DE" dirty="0"/>
          </a:p>
          <a:p>
            <a:r>
              <a:rPr lang="de-DE" dirty="0"/>
              <a:t>Funktion </a:t>
            </a:r>
            <a:r>
              <a:rPr lang="de-DE" b="1" dirty="0" err="1"/>
              <a:t>durchschnitt_laenge</a:t>
            </a:r>
            <a:r>
              <a:rPr lang="de-DE" b="1" dirty="0"/>
              <a:t>(Politiker ID)</a:t>
            </a:r>
          </a:p>
          <a:p>
            <a:pPr lvl="1"/>
            <a:r>
              <a:rPr lang="de-DE" dirty="0"/>
              <a:t>Reden zu den Politiker ID holen</a:t>
            </a:r>
          </a:p>
          <a:p>
            <a:pPr lvl="1"/>
            <a:r>
              <a:rPr lang="de-DE" dirty="0"/>
              <a:t>Für jede Rede wird die Länge bestimmt und addiert</a:t>
            </a:r>
          </a:p>
          <a:p>
            <a:pPr lvl="1"/>
            <a:r>
              <a:rPr lang="de-DE" dirty="0"/>
              <a:t>Ergebnis = Länge der Reden/Anzahl aller Reden</a:t>
            </a:r>
          </a:p>
          <a:p>
            <a:pPr lvl="1"/>
            <a:endParaRPr lang="de-DE" dirty="0"/>
          </a:p>
          <a:p>
            <a:r>
              <a:rPr lang="de-DE" dirty="0"/>
              <a:t>Funktion </a:t>
            </a:r>
            <a:r>
              <a:rPr lang="de-DE" b="1" dirty="0" err="1"/>
              <a:t>summe_aller_woerter</a:t>
            </a:r>
            <a:r>
              <a:rPr lang="de-DE" b="1" dirty="0"/>
              <a:t>(</a:t>
            </a:r>
            <a:r>
              <a:rPr lang="de-DE" b="1" dirty="0" err="1"/>
              <a:t>PolitikerID</a:t>
            </a:r>
            <a:r>
              <a:rPr lang="de-DE" b="1" dirty="0"/>
              <a:t>)</a:t>
            </a:r>
          </a:p>
          <a:p>
            <a:pPr lvl="1"/>
            <a:r>
              <a:rPr lang="de-DE" dirty="0"/>
              <a:t>Die letzten 5 Reden eines Politikers</a:t>
            </a:r>
          </a:p>
          <a:p>
            <a:pPr lvl="1"/>
            <a:r>
              <a:rPr lang="de-DE" dirty="0"/>
              <a:t>Die Reden in Wörter gesplittet(ungefiltert)</a:t>
            </a:r>
          </a:p>
          <a:p>
            <a:pPr lvl="1"/>
            <a:r>
              <a:rPr lang="de-DE" dirty="0"/>
              <a:t>Ergebnis = alle Wörter addiert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AE26E31-F00F-9F98-62EA-B36C104374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Analyse</a:t>
            </a:r>
          </a:p>
        </p:txBody>
      </p:sp>
    </p:spTree>
    <p:extLst>
      <p:ext uri="{BB962C8B-B14F-4D97-AF65-F5344CB8AC3E}">
        <p14:creationId xmlns:p14="http://schemas.microsoft.com/office/powerpoint/2010/main" val="373875594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C391155-3362-AAAC-4EB0-8597713C7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/>
              <a:t>Autor (4/2022)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1D930E-C3F9-08C4-36A9-37E8742CD1C5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Funktion </a:t>
            </a:r>
            <a:r>
              <a:rPr lang="de-DE" b="1" dirty="0" err="1"/>
              <a:t>haeufigkeit_woerter</a:t>
            </a:r>
            <a:r>
              <a:rPr lang="de-DE" b="1" dirty="0"/>
              <a:t>(</a:t>
            </a:r>
            <a:r>
              <a:rPr lang="de-DE" b="1" dirty="0" err="1"/>
              <a:t>PolitikerID</a:t>
            </a:r>
            <a:r>
              <a:rPr lang="de-DE" b="1" dirty="0"/>
              <a:t>, </a:t>
            </a:r>
            <a:r>
              <a:rPr lang="de-DE" b="1" dirty="0" err="1"/>
              <a:t>anzahl</a:t>
            </a:r>
            <a:r>
              <a:rPr lang="de-DE" b="1" dirty="0"/>
              <a:t>)</a:t>
            </a:r>
          </a:p>
          <a:p>
            <a:pPr lvl="1"/>
            <a:r>
              <a:rPr lang="de-DE" dirty="0"/>
              <a:t>Aufruf der Funktion zerlege_ Rede</a:t>
            </a:r>
          </a:p>
          <a:p>
            <a:pPr lvl="1"/>
            <a:r>
              <a:rPr lang="de-DE" dirty="0"/>
              <a:t>Häufigkeit der einzelnen Wörter wird in </a:t>
            </a:r>
            <a:r>
              <a:rPr lang="de-DE" dirty="0" err="1"/>
              <a:t>dictonary</a:t>
            </a:r>
            <a:r>
              <a:rPr lang="de-DE" dirty="0"/>
              <a:t> gezählt</a:t>
            </a:r>
          </a:p>
          <a:p>
            <a:pPr lvl="1"/>
            <a:r>
              <a:rPr lang="de-DE" dirty="0"/>
              <a:t>Die Wörter werden nach der Häufigkeit sortiert</a:t>
            </a:r>
          </a:p>
          <a:p>
            <a:pPr lvl="1"/>
            <a:r>
              <a:rPr lang="de-DE" dirty="0"/>
              <a:t>Ergebnis = Die Häufigkeit der Wörter wird zurückgegeben für in „Anzahl“ vorgegebene Wörter</a:t>
            </a:r>
          </a:p>
          <a:p>
            <a:endParaRPr lang="de-DE" dirty="0"/>
          </a:p>
          <a:p>
            <a:r>
              <a:rPr lang="de-DE" dirty="0"/>
              <a:t>Funktion </a:t>
            </a:r>
            <a:r>
              <a:rPr lang="de-DE" b="1" dirty="0" err="1"/>
              <a:t>zerlege_Rede</a:t>
            </a:r>
            <a:r>
              <a:rPr lang="de-DE" b="1" dirty="0"/>
              <a:t>(ID)</a:t>
            </a:r>
          </a:p>
          <a:p>
            <a:pPr lvl="1"/>
            <a:r>
              <a:rPr lang="de-DE" dirty="0"/>
              <a:t>nur die letzten fünf Reden werden betrachtet</a:t>
            </a:r>
          </a:p>
          <a:p>
            <a:pPr lvl="1"/>
            <a:r>
              <a:rPr lang="de-DE" dirty="0"/>
              <a:t>Satzzeichen, Füllwörter etc. rausfiltern mit der Funktion </a:t>
            </a:r>
            <a:r>
              <a:rPr lang="de-DE" b="1" dirty="0" err="1"/>
              <a:t>open_aufbereitung</a:t>
            </a:r>
            <a:endParaRPr lang="de-DE" b="1" dirty="0"/>
          </a:p>
          <a:p>
            <a:pPr lvl="1"/>
            <a:r>
              <a:rPr lang="de-DE" dirty="0"/>
              <a:t>Ergebnis = gefilterte Wörter</a:t>
            </a:r>
          </a:p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DD365D-5245-E5CD-4FC5-502814DBFD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Analyse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CBAAA9E-B6E9-04ED-07B2-1D8F017AD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400" i="1" dirty="0">
                <a:solidFill>
                  <a:schemeClr val="bg1"/>
                </a:solidFill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793283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2400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aster_3zu4_2022">
  <a:themeElements>
    <a:clrScheme name="Leere Präsentation 2">
      <a:dk1>
        <a:srgbClr val="000000"/>
      </a:dk1>
      <a:lt1>
        <a:srgbClr val="FFFFFF"/>
      </a:lt1>
      <a:dk2>
        <a:srgbClr val="005EAD"/>
      </a:dk2>
      <a:lt2>
        <a:srgbClr val="000000"/>
      </a:lt2>
      <a:accent1>
        <a:srgbClr val="C0C0C0"/>
      </a:accent1>
      <a:accent2>
        <a:srgbClr val="005EAD"/>
      </a:accent2>
      <a:accent3>
        <a:srgbClr val="FFFFFF"/>
      </a:accent3>
      <a:accent4>
        <a:srgbClr val="000000"/>
      </a:accent4>
      <a:accent5>
        <a:srgbClr val="DCDCDC"/>
      </a:accent5>
      <a:accent6>
        <a:srgbClr val="00549C"/>
      </a:accent6>
      <a:hlink>
        <a:srgbClr val="B2B2B2"/>
      </a:hlink>
      <a:folHlink>
        <a:srgbClr val="0000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2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noFill/>
        <a:ln w="38100" cap="rnd" cmpd="sng" algn="ctr">
          <a:solidFill>
            <a:srgbClr val="BE006E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2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33CC"/>
        </a:dk2>
        <a:lt2>
          <a:srgbClr val="000000"/>
        </a:lt2>
        <a:accent1>
          <a:srgbClr val="3399FF"/>
        </a:accent1>
        <a:accent2>
          <a:srgbClr val="0033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002DB9"/>
        </a:accent6>
        <a:hlink>
          <a:srgbClr val="CC00CC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5EAD"/>
        </a:dk2>
        <a:lt2>
          <a:srgbClr val="000000"/>
        </a:lt2>
        <a:accent1>
          <a:srgbClr val="C0C0C0"/>
        </a:accent1>
        <a:accent2>
          <a:srgbClr val="005EAD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49C"/>
        </a:accent6>
        <a:hlink>
          <a:srgbClr val="B2B2B2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PPT-Master_4zu3_2022</Template>
  <TotalTime>0</TotalTime>
  <Words>441</Words>
  <Application>Microsoft Office PowerPoint</Application>
  <PresentationFormat>Bildschirmpräsentation (4:3)</PresentationFormat>
  <Paragraphs>82</Paragraphs>
  <Slides>8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  <vt:variant>
        <vt:lpstr>Zielgruppenorientierte Präsentationen</vt:lpstr>
      </vt:variant>
      <vt:variant>
        <vt:i4>1</vt:i4>
      </vt:variant>
    </vt:vector>
  </HeadingPairs>
  <TitlesOfParts>
    <vt:vector size="15" baseType="lpstr">
      <vt:lpstr>-apple-system</vt:lpstr>
      <vt:lpstr>Arial</vt:lpstr>
      <vt:lpstr>Syntax</vt:lpstr>
      <vt:lpstr>Times</vt:lpstr>
      <vt:lpstr>Wingdings</vt:lpstr>
      <vt:lpstr>Master_3zu4_2022</vt:lpstr>
      <vt:lpstr>AKI-M VS | Pro-KI | Gruppe b2-1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PowerPoint-Präsentation</vt:lpstr>
      <vt:lpstr>Mustermann1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AKI-M VS | Pro-KI | Gruppe b2-1 </dc:title>
  <dc:creator>Marcel Weller</dc:creator>
  <cp:lastModifiedBy>Meriam Malik</cp:lastModifiedBy>
  <cp:revision>2</cp:revision>
  <cp:lastPrinted>2010-04-29T14:30:22Z</cp:lastPrinted>
  <dcterms:created xsi:type="dcterms:W3CDTF">2022-12-29T19:00:05Z</dcterms:created>
  <dcterms:modified xsi:type="dcterms:W3CDTF">2023-01-12T13:35:39Z</dcterms:modified>
</cp:coreProperties>
</file>

<file path=docProps/thumbnail.jpeg>
</file>